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D_921C93BF.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7" r:id="rId6"/>
    <p:sldId id="260" r:id="rId7"/>
    <p:sldId id="269" r:id="rId8"/>
    <p:sldId id="261" r:id="rId9"/>
    <p:sldId id="262" r:id="rId10"/>
    <p:sldId id="263" r:id="rId11"/>
    <p:sldId id="271"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0F03D-FD8A-0CD6-E5C1-9FFC3C8625C7}" name="Alison Kaufman" initials="AK" userId="S::atkaufman@ysu.edu::870ac2d2-a196-48cc-927e-ac55ec469a39" providerId="AD"/>
  <p188:author id="{97D5C99A-AE67-E5E6-9311-E2B70FA1BC8E}" name="Hillary L Fuhrman" initials="HF" userId="S::hlfuhrman@ysu.edu::af14d5d1-7a27-4dfe-a2ee-830b0e5dcbd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4FF65-D371-475F-9994-A4BC049D1420}" v="18" dt="2022-09-22T12:55:59.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6851" autoAdjust="0"/>
  </p:normalViewPr>
  <p:slideViewPr>
    <p:cSldViewPr snapToGrid="0">
      <p:cViewPr varScale="1">
        <p:scale>
          <a:sx n="87" d="100"/>
          <a:sy n="87" d="100"/>
        </p:scale>
        <p:origin x="12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lary L Fuhrman" userId="S::hlfuhrman@ysu.edu::af14d5d1-7a27-4dfe-a2ee-830b0e5dcbdb" providerId="AD" clId="Web-{29A68792-E371-472A-9BE1-535D6AE167B4}"/>
    <pc:docChg chg="">
      <pc:chgData name="Hillary L Fuhrman" userId="S::hlfuhrman@ysu.edu::af14d5d1-7a27-4dfe-a2ee-830b0e5dcbdb" providerId="AD" clId="Web-{29A68792-E371-472A-9BE1-535D6AE167B4}" dt="2022-09-21T16:58:58.241" v="1"/>
      <pc:docMkLst>
        <pc:docMk/>
      </pc:docMkLst>
      <pc:sldChg chg="addCm delCm">
        <pc:chgData name="Hillary L Fuhrman" userId="S::hlfuhrman@ysu.edu::af14d5d1-7a27-4dfe-a2ee-830b0e5dcbdb" providerId="AD" clId="Web-{29A68792-E371-472A-9BE1-535D6AE167B4}" dt="2022-09-21T16:58:58.241" v="1"/>
        <pc:sldMkLst>
          <pc:docMk/>
          <pc:sldMk cId="109857222" sldId="256"/>
        </pc:sldMkLst>
      </pc:sldChg>
    </pc:docChg>
  </pc:docChgLst>
  <pc:docChgLst>
    <pc:chgData name="Hillary L Fuhrman" userId="S::hlfuhrman@ysu.edu::af14d5d1-7a27-4dfe-a2ee-830b0e5dcbdb" providerId="AD" clId="Web-{C8976699-37B4-4FC8-9C7E-184F43D6DCD9}"/>
    <pc:docChg chg="mod">
      <pc:chgData name="Hillary L Fuhrman" userId="S::hlfuhrman@ysu.edu::af14d5d1-7a27-4dfe-a2ee-830b0e5dcbdb" providerId="AD" clId="Web-{C8976699-37B4-4FC8-9C7E-184F43D6DCD9}" dt="2022-09-21T16:57:35.135" v="1"/>
      <pc:docMkLst>
        <pc:docMk/>
      </pc:docMkLst>
      <pc:sldChg chg="addCm">
        <pc:chgData name="Hillary L Fuhrman" userId="S::hlfuhrman@ysu.edu::af14d5d1-7a27-4dfe-a2ee-830b0e5dcbdb" providerId="AD" clId="Web-{C8976699-37B4-4FC8-9C7E-184F43D6DCD9}" dt="2022-09-21T16:57:35.135" v="1"/>
        <pc:sldMkLst>
          <pc:docMk/>
          <pc:sldMk cId="109857222" sldId="256"/>
        </pc:sldMkLst>
      </pc:sldChg>
    </pc:docChg>
  </pc:docChgLst>
  <pc:docChgLst>
    <pc:chgData name="Hillary L Fuhrman" userId="S::hlfuhrman@ysu.edu::af14d5d1-7a27-4dfe-a2ee-830b0e5dcbdb" providerId="AD" clId="Web-{E0F03773-2336-4857-9B5E-5F0E4EC93455}"/>
    <pc:docChg chg="addSld delSld modSld sldOrd">
      <pc:chgData name="Hillary L Fuhrman" userId="S::hlfuhrman@ysu.edu::af14d5d1-7a27-4dfe-a2ee-830b0e5dcbdb" providerId="AD" clId="Web-{E0F03773-2336-4857-9B5E-5F0E4EC93455}" dt="2022-09-21T16:55:39.604" v="59"/>
      <pc:docMkLst>
        <pc:docMk/>
      </pc:docMkLst>
      <pc:sldChg chg="addSp modSp mod setBg">
        <pc:chgData name="Hillary L Fuhrman" userId="S::hlfuhrman@ysu.edu::af14d5d1-7a27-4dfe-a2ee-830b0e5dcbdb" providerId="AD" clId="Web-{E0F03773-2336-4857-9B5E-5F0E4EC93455}" dt="2022-09-21T16:46:15.067" v="1"/>
        <pc:sldMkLst>
          <pc:docMk/>
          <pc:sldMk cId="109857222" sldId="256"/>
        </pc:sldMkLst>
        <pc:spChg chg="mod">
          <ac:chgData name="Hillary L Fuhrman" userId="S::hlfuhrman@ysu.edu::af14d5d1-7a27-4dfe-a2ee-830b0e5dcbdb" providerId="AD" clId="Web-{E0F03773-2336-4857-9B5E-5F0E4EC93455}" dt="2022-09-21T16:46:15.067" v="1"/>
          <ac:spMkLst>
            <pc:docMk/>
            <pc:sldMk cId="109857222" sldId="256"/>
            <ac:spMk id="2" creationId="{00000000-0000-0000-0000-000000000000}"/>
          </ac:spMkLst>
        </pc:spChg>
        <pc:spChg chg="mod">
          <ac:chgData name="Hillary L Fuhrman" userId="S::hlfuhrman@ysu.edu::af14d5d1-7a27-4dfe-a2ee-830b0e5dcbdb" providerId="AD" clId="Web-{E0F03773-2336-4857-9B5E-5F0E4EC93455}" dt="2022-09-21T16:46:15.067" v="1"/>
          <ac:spMkLst>
            <pc:docMk/>
            <pc:sldMk cId="109857222" sldId="256"/>
            <ac:spMk id="3" creationId="{00000000-0000-0000-0000-000000000000}"/>
          </ac:spMkLst>
        </pc:spChg>
        <pc:spChg chg="add">
          <ac:chgData name="Hillary L Fuhrman" userId="S::hlfuhrman@ysu.edu::af14d5d1-7a27-4dfe-a2ee-830b0e5dcbdb" providerId="AD" clId="Web-{E0F03773-2336-4857-9B5E-5F0E4EC93455}" dt="2022-09-21T16:46:15.067" v="1"/>
          <ac:spMkLst>
            <pc:docMk/>
            <pc:sldMk cId="109857222" sldId="256"/>
            <ac:spMk id="5" creationId="{D278ADA9-6383-4BDD-80D2-8899A402687B}"/>
          </ac:spMkLst>
        </pc:spChg>
        <pc:spChg chg="add">
          <ac:chgData name="Hillary L Fuhrman" userId="S::hlfuhrman@ysu.edu::af14d5d1-7a27-4dfe-a2ee-830b0e5dcbdb" providerId="AD" clId="Web-{E0F03773-2336-4857-9B5E-5F0E4EC93455}" dt="2022-09-21T16:46:15.067" v="1"/>
          <ac:spMkLst>
            <pc:docMk/>
            <pc:sldMk cId="109857222" sldId="256"/>
            <ac:spMk id="6" creationId="{484B7147-B0F6-40ED-B5A2-FF72BC8198B6}"/>
          </ac:spMkLst>
        </pc:spChg>
        <pc:spChg chg="add">
          <ac:chgData name="Hillary L Fuhrman" userId="S::hlfuhrman@ysu.edu::af14d5d1-7a27-4dfe-a2ee-830b0e5dcbdb" providerId="AD" clId="Web-{E0F03773-2336-4857-9B5E-5F0E4EC93455}" dt="2022-09-21T16:46:15.067" v="1"/>
          <ac:spMkLst>
            <pc:docMk/>
            <pc:sldMk cId="109857222" sldId="256"/>
            <ac:spMk id="7" creationId="{B36D2DE0-0628-4A9A-A59D-7BA8B5EB3022}"/>
          </ac:spMkLst>
        </pc:spChg>
        <pc:spChg chg="add">
          <ac:chgData name="Hillary L Fuhrman" userId="S::hlfuhrman@ysu.edu::af14d5d1-7a27-4dfe-a2ee-830b0e5dcbdb" providerId="AD" clId="Web-{E0F03773-2336-4857-9B5E-5F0E4EC93455}" dt="2022-09-21T16:46:15.067" v="1"/>
          <ac:spMkLst>
            <pc:docMk/>
            <pc:sldMk cId="109857222" sldId="256"/>
            <ac:spMk id="14" creationId="{48E405C9-94BE-41DA-928C-DEC9A8550E9F}"/>
          </ac:spMkLst>
        </pc:spChg>
        <pc:spChg chg="add">
          <ac:chgData name="Hillary L Fuhrman" userId="S::hlfuhrman@ysu.edu::af14d5d1-7a27-4dfe-a2ee-830b0e5dcbdb" providerId="AD" clId="Web-{E0F03773-2336-4857-9B5E-5F0E4EC93455}" dt="2022-09-21T16:46:15.067" v="1"/>
          <ac:spMkLst>
            <pc:docMk/>
            <pc:sldMk cId="109857222" sldId="256"/>
            <ac:spMk id="16" creationId="{D2091A72-D5BB-42AC-8FD3-F7747D90861E}"/>
          </ac:spMkLst>
        </pc:spChg>
        <pc:spChg chg="add">
          <ac:chgData name="Hillary L Fuhrman" userId="S::hlfuhrman@ysu.edu::af14d5d1-7a27-4dfe-a2ee-830b0e5dcbdb" providerId="AD" clId="Web-{E0F03773-2336-4857-9B5E-5F0E4EC93455}" dt="2022-09-21T16:46:15.067" v="1"/>
          <ac:spMkLst>
            <pc:docMk/>
            <pc:sldMk cId="109857222" sldId="256"/>
            <ac:spMk id="18" creationId="{6ED12BFC-A737-46AF-8411-481112D54B0C}"/>
          </ac:spMkLst>
        </pc:spChg>
      </pc:sldChg>
      <pc:sldChg chg="addSp modSp mod setBg">
        <pc:chgData name="Hillary L Fuhrman" userId="S::hlfuhrman@ysu.edu::af14d5d1-7a27-4dfe-a2ee-830b0e5dcbdb" providerId="AD" clId="Web-{E0F03773-2336-4857-9B5E-5F0E4EC93455}" dt="2022-09-21T16:45:39.518" v="0"/>
        <pc:sldMkLst>
          <pc:docMk/>
          <pc:sldMk cId="623597477" sldId="257"/>
        </pc:sldMkLst>
        <pc:spChg chg="mod">
          <ac:chgData name="Hillary L Fuhrman" userId="S::hlfuhrman@ysu.edu::af14d5d1-7a27-4dfe-a2ee-830b0e5dcbdb" providerId="AD" clId="Web-{E0F03773-2336-4857-9B5E-5F0E4EC93455}" dt="2022-09-21T16:45:39.518" v="0"/>
          <ac:spMkLst>
            <pc:docMk/>
            <pc:sldMk cId="623597477" sldId="257"/>
            <ac:spMk id="2" creationId="{9C865C19-92B9-E6EB-967C-5735DFA20E9A}"/>
          </ac:spMkLst>
        </pc:spChg>
        <pc:spChg chg="mod">
          <ac:chgData name="Hillary L Fuhrman" userId="S::hlfuhrman@ysu.edu::af14d5d1-7a27-4dfe-a2ee-830b0e5dcbdb" providerId="AD" clId="Web-{E0F03773-2336-4857-9B5E-5F0E4EC93455}" dt="2022-09-21T16:45:39.518" v="0"/>
          <ac:spMkLst>
            <pc:docMk/>
            <pc:sldMk cId="623597477" sldId="257"/>
            <ac:spMk id="3" creationId="{996E0975-17D0-155E-3F89-AB4CEFE1B2DD}"/>
          </ac:spMkLst>
        </pc:spChg>
        <pc:spChg chg="add">
          <ac:chgData name="Hillary L Fuhrman" userId="S::hlfuhrman@ysu.edu::af14d5d1-7a27-4dfe-a2ee-830b0e5dcbdb" providerId="AD" clId="Web-{E0F03773-2336-4857-9B5E-5F0E4EC93455}" dt="2022-09-21T16:45:39.518" v="0"/>
          <ac:spMkLst>
            <pc:docMk/>
            <pc:sldMk cId="623597477" sldId="257"/>
            <ac:spMk id="8" creationId="{907EF6B7-1338-4443-8C46-6A318D952DFD}"/>
          </ac:spMkLst>
        </pc:spChg>
        <pc:spChg chg="add">
          <ac:chgData name="Hillary L Fuhrman" userId="S::hlfuhrman@ysu.edu::af14d5d1-7a27-4dfe-a2ee-830b0e5dcbdb" providerId="AD" clId="Web-{E0F03773-2336-4857-9B5E-5F0E4EC93455}" dt="2022-09-21T16:45:39.518" v="0"/>
          <ac:spMkLst>
            <pc:docMk/>
            <pc:sldMk cId="623597477" sldId="257"/>
            <ac:spMk id="10" creationId="{DAAE4CDD-124C-4DCF-9584-B6033B545DD5}"/>
          </ac:spMkLst>
        </pc:spChg>
        <pc:spChg chg="add">
          <ac:chgData name="Hillary L Fuhrman" userId="S::hlfuhrman@ysu.edu::af14d5d1-7a27-4dfe-a2ee-830b0e5dcbdb" providerId="AD" clId="Web-{E0F03773-2336-4857-9B5E-5F0E4EC93455}" dt="2022-09-21T16:45:39.518" v="0"/>
          <ac:spMkLst>
            <pc:docMk/>
            <pc:sldMk cId="623597477" sldId="257"/>
            <ac:spMk id="12" creationId="{081E4A58-353D-44AE-B2FC-2A74E2E400F7}"/>
          </ac:spMkLst>
        </pc:spChg>
      </pc:sldChg>
      <pc:sldChg chg="addSp modSp mod setBg">
        <pc:chgData name="Hillary L Fuhrman" userId="S::hlfuhrman@ysu.edu::af14d5d1-7a27-4dfe-a2ee-830b0e5dcbdb" providerId="AD" clId="Web-{E0F03773-2336-4857-9B5E-5F0E4EC93455}" dt="2022-09-21T16:46:33.068" v="2"/>
        <pc:sldMkLst>
          <pc:docMk/>
          <pc:sldMk cId="1081119077" sldId="262"/>
        </pc:sldMkLst>
        <pc:spChg chg="mod">
          <ac:chgData name="Hillary L Fuhrman" userId="S::hlfuhrman@ysu.edu::af14d5d1-7a27-4dfe-a2ee-830b0e5dcbdb" providerId="AD" clId="Web-{E0F03773-2336-4857-9B5E-5F0E4EC93455}" dt="2022-09-21T16:46:33.068" v="2"/>
          <ac:spMkLst>
            <pc:docMk/>
            <pc:sldMk cId="1081119077" sldId="262"/>
            <ac:spMk id="2" creationId="{6745E426-FFCA-43B0-A87D-1C42B5EF0C7A}"/>
          </ac:spMkLst>
        </pc:spChg>
        <pc:spChg chg="mod">
          <ac:chgData name="Hillary L Fuhrman" userId="S::hlfuhrman@ysu.edu::af14d5d1-7a27-4dfe-a2ee-830b0e5dcbdb" providerId="AD" clId="Web-{E0F03773-2336-4857-9B5E-5F0E4EC93455}" dt="2022-09-21T16:46:33.068" v="2"/>
          <ac:spMkLst>
            <pc:docMk/>
            <pc:sldMk cId="1081119077" sldId="262"/>
            <ac:spMk id="3" creationId="{55CCDD8D-10B1-4E36-871A-7566EE23D8FC}"/>
          </ac:spMkLst>
        </pc:spChg>
        <pc:spChg chg="add">
          <ac:chgData name="Hillary L Fuhrman" userId="S::hlfuhrman@ysu.edu::af14d5d1-7a27-4dfe-a2ee-830b0e5dcbdb" providerId="AD" clId="Web-{E0F03773-2336-4857-9B5E-5F0E4EC93455}" dt="2022-09-21T16:46:33.068" v="2"/>
          <ac:spMkLst>
            <pc:docMk/>
            <pc:sldMk cId="1081119077" sldId="262"/>
            <ac:spMk id="8" creationId="{1BB867FF-FC45-48F7-8104-F89BE54909F1}"/>
          </ac:spMkLst>
        </pc:spChg>
        <pc:spChg chg="add">
          <ac:chgData name="Hillary L Fuhrman" userId="S::hlfuhrman@ysu.edu::af14d5d1-7a27-4dfe-a2ee-830b0e5dcbdb" providerId="AD" clId="Web-{E0F03773-2336-4857-9B5E-5F0E4EC93455}" dt="2022-09-21T16:46:33.068" v="2"/>
          <ac:spMkLst>
            <pc:docMk/>
            <pc:sldMk cId="1081119077" sldId="262"/>
            <ac:spMk id="10" creationId="{8BB56887-D0D5-4F0C-9E19-7247EB83C8B7}"/>
          </ac:spMkLst>
        </pc:spChg>
        <pc:spChg chg="add">
          <ac:chgData name="Hillary L Fuhrman" userId="S::hlfuhrman@ysu.edu::af14d5d1-7a27-4dfe-a2ee-830b0e5dcbdb" providerId="AD" clId="Web-{E0F03773-2336-4857-9B5E-5F0E4EC93455}" dt="2022-09-21T16:46:33.068" v="2"/>
          <ac:spMkLst>
            <pc:docMk/>
            <pc:sldMk cId="1081119077" sldId="262"/>
            <ac:spMk id="12" creationId="{081E4A58-353D-44AE-B2FC-2A74E2E400F7}"/>
          </ac:spMkLst>
        </pc:spChg>
      </pc:sldChg>
      <pc:sldChg chg="addSp delSp modSp mod setBg">
        <pc:chgData name="Hillary L Fuhrman" userId="S::hlfuhrman@ysu.edu::af14d5d1-7a27-4dfe-a2ee-830b0e5dcbdb" providerId="AD" clId="Web-{E0F03773-2336-4857-9B5E-5F0E4EC93455}" dt="2022-09-21T16:49:59.613" v="18" actId="14100"/>
        <pc:sldMkLst>
          <pc:docMk/>
          <pc:sldMk cId="3590697193" sldId="263"/>
        </pc:sldMkLst>
        <pc:spChg chg="mod">
          <ac:chgData name="Hillary L Fuhrman" userId="S::hlfuhrman@ysu.edu::af14d5d1-7a27-4dfe-a2ee-830b0e5dcbdb" providerId="AD" clId="Web-{E0F03773-2336-4857-9B5E-5F0E4EC93455}" dt="2022-09-21T16:49:16.454" v="8"/>
          <ac:spMkLst>
            <pc:docMk/>
            <pc:sldMk cId="3590697193" sldId="263"/>
            <ac:spMk id="2" creationId="{515DB74B-2314-4998-AA9D-3AE020A8EFA8}"/>
          </ac:spMkLst>
        </pc:spChg>
        <pc:spChg chg="mod">
          <ac:chgData name="Hillary L Fuhrman" userId="S::hlfuhrman@ysu.edu::af14d5d1-7a27-4dfe-a2ee-830b0e5dcbdb" providerId="AD" clId="Web-{E0F03773-2336-4857-9B5E-5F0E4EC93455}" dt="2022-09-21T16:49:59.613" v="18" actId="14100"/>
          <ac:spMkLst>
            <pc:docMk/>
            <pc:sldMk cId="3590697193" sldId="263"/>
            <ac:spMk id="3" creationId="{3731C4F7-B2A2-47EA-B757-F228B0633AB8}"/>
          </ac:spMkLst>
        </pc:spChg>
        <pc:spChg chg="add mod">
          <ac:chgData name="Hillary L Fuhrman" userId="S::hlfuhrman@ysu.edu::af14d5d1-7a27-4dfe-a2ee-830b0e5dcbdb" providerId="AD" clId="Web-{E0F03773-2336-4857-9B5E-5F0E4EC93455}" dt="2022-09-21T16:49:34.174" v="12" actId="1076"/>
          <ac:spMkLst>
            <pc:docMk/>
            <pc:sldMk cId="3590697193" sldId="263"/>
            <ac:spMk id="4" creationId="{4290AB4A-3309-FA66-D0C5-29CEC9AE7DAB}"/>
          </ac:spMkLst>
        </pc:spChg>
        <pc:spChg chg="del">
          <ac:chgData name="Hillary L Fuhrman" userId="S::hlfuhrman@ysu.edu::af14d5d1-7a27-4dfe-a2ee-830b0e5dcbdb" providerId="AD" clId="Web-{E0F03773-2336-4857-9B5E-5F0E4EC93455}" dt="2022-09-21T16:47:30.635" v="4"/>
          <ac:spMkLst>
            <pc:docMk/>
            <pc:sldMk cId="3590697193" sldId="263"/>
            <ac:spMk id="8" creationId="{542DD60E-C9B5-4D01-B1B3-45AFFD300E83}"/>
          </ac:spMkLst>
        </pc:spChg>
        <pc:spChg chg="add del">
          <ac:chgData name="Hillary L Fuhrman" userId="S::hlfuhrman@ysu.edu::af14d5d1-7a27-4dfe-a2ee-830b0e5dcbdb" providerId="AD" clId="Web-{E0F03773-2336-4857-9B5E-5F0E4EC93455}" dt="2022-09-21T16:49:16.454" v="8"/>
          <ac:spMkLst>
            <pc:docMk/>
            <pc:sldMk cId="3590697193" sldId="263"/>
            <ac:spMk id="12" creationId="{743AA782-23D1-4521-8CAD-47662984AA08}"/>
          </ac:spMkLst>
        </pc:spChg>
        <pc:spChg chg="add del">
          <ac:chgData name="Hillary L Fuhrman" userId="S::hlfuhrman@ysu.edu::af14d5d1-7a27-4dfe-a2ee-830b0e5dcbdb" providerId="AD" clId="Web-{E0F03773-2336-4857-9B5E-5F0E4EC93455}" dt="2022-09-21T16:49:16.454" v="8"/>
          <ac:spMkLst>
            <pc:docMk/>
            <pc:sldMk cId="3590697193" sldId="263"/>
            <ac:spMk id="14" creationId="{71877DBC-BB60-40F0-AC93-2ACDBAAE60CE}"/>
          </ac:spMkLst>
        </pc:spChg>
        <pc:spChg chg="add">
          <ac:chgData name="Hillary L Fuhrman" userId="S::hlfuhrman@ysu.edu::af14d5d1-7a27-4dfe-a2ee-830b0e5dcbdb" providerId="AD" clId="Web-{E0F03773-2336-4857-9B5E-5F0E4EC93455}" dt="2022-09-21T16:49:16.454" v="8"/>
          <ac:spMkLst>
            <pc:docMk/>
            <pc:sldMk cId="3590697193" sldId="263"/>
            <ac:spMk id="19" creationId="{4AC6B390-BC59-4F1D-A0EE-D71A92F0A0B2}"/>
          </ac:spMkLst>
        </pc:spChg>
        <pc:spChg chg="add">
          <ac:chgData name="Hillary L Fuhrman" userId="S::hlfuhrman@ysu.edu::af14d5d1-7a27-4dfe-a2ee-830b0e5dcbdb" providerId="AD" clId="Web-{E0F03773-2336-4857-9B5E-5F0E4EC93455}" dt="2022-09-21T16:49:16.454" v="8"/>
          <ac:spMkLst>
            <pc:docMk/>
            <pc:sldMk cId="3590697193" sldId="263"/>
            <ac:spMk id="21" creationId="{B6C60D79-16F1-4C4B-B7E3-7634E7069CDE}"/>
          </ac:spMkLst>
        </pc:spChg>
        <pc:spChg chg="add">
          <ac:chgData name="Hillary L Fuhrman" userId="S::hlfuhrman@ysu.edu::af14d5d1-7a27-4dfe-a2ee-830b0e5dcbdb" providerId="AD" clId="Web-{E0F03773-2336-4857-9B5E-5F0E4EC93455}" dt="2022-09-21T16:49:16.454" v="8"/>
          <ac:spMkLst>
            <pc:docMk/>
            <pc:sldMk cId="3590697193" sldId="263"/>
            <ac:spMk id="23" creationId="{426B127E-6498-4C77-9C9D-4553A5113B80}"/>
          </ac:spMkLst>
        </pc:spChg>
        <pc:picChg chg="mod ord">
          <ac:chgData name="Hillary L Fuhrman" userId="S::hlfuhrman@ysu.edu::af14d5d1-7a27-4dfe-a2ee-830b0e5dcbdb" providerId="AD" clId="Web-{E0F03773-2336-4857-9B5E-5F0E4EC93455}" dt="2022-09-21T16:49:25.986" v="10" actId="1076"/>
          <ac:picMkLst>
            <pc:docMk/>
            <pc:sldMk cId="3590697193" sldId="263"/>
            <ac:picMk id="7" creationId="{4728C241-A4CF-4500-B29B-799805B5F9B6}"/>
          </ac:picMkLst>
        </pc:picChg>
      </pc:sldChg>
      <pc:sldChg chg="addSp delSp modSp del mod setBg">
        <pc:chgData name="Hillary L Fuhrman" userId="S::hlfuhrman@ysu.edu::af14d5d1-7a27-4dfe-a2ee-830b0e5dcbdb" providerId="AD" clId="Web-{E0F03773-2336-4857-9B5E-5F0E4EC93455}" dt="2022-09-21T16:51:44.917" v="27"/>
        <pc:sldMkLst>
          <pc:docMk/>
          <pc:sldMk cId="158593220" sldId="264"/>
        </pc:sldMkLst>
        <pc:spChg chg="mod">
          <ac:chgData name="Hillary L Fuhrman" userId="S::hlfuhrman@ysu.edu::af14d5d1-7a27-4dfe-a2ee-830b0e5dcbdb" providerId="AD" clId="Web-{E0F03773-2336-4857-9B5E-5F0E4EC93455}" dt="2022-09-21T16:50:45.616" v="26"/>
          <ac:spMkLst>
            <pc:docMk/>
            <pc:sldMk cId="158593220" sldId="264"/>
            <ac:spMk id="2" creationId="{515DB74B-2314-4998-AA9D-3AE020A8EFA8}"/>
          </ac:spMkLst>
        </pc:spChg>
        <pc:spChg chg="del">
          <ac:chgData name="Hillary L Fuhrman" userId="S::hlfuhrman@ysu.edu::af14d5d1-7a27-4dfe-a2ee-830b0e5dcbdb" providerId="AD" clId="Web-{E0F03773-2336-4857-9B5E-5F0E4EC93455}" dt="2022-09-21T16:50:22.083" v="22"/>
          <ac:spMkLst>
            <pc:docMk/>
            <pc:sldMk cId="158593220" sldId="264"/>
            <ac:spMk id="11" creationId="{C7CFDAA4-0B2B-45F0-B2F0-5B0379FDF8D7}"/>
          </ac:spMkLst>
        </pc:spChg>
        <pc:spChg chg="del">
          <ac:chgData name="Hillary L Fuhrman" userId="S::hlfuhrman@ysu.edu::af14d5d1-7a27-4dfe-a2ee-830b0e5dcbdb" providerId="AD" clId="Web-{E0F03773-2336-4857-9B5E-5F0E4EC93455}" dt="2022-09-21T16:50:14.598" v="20"/>
          <ac:spMkLst>
            <pc:docMk/>
            <pc:sldMk cId="158593220" sldId="264"/>
            <ac:spMk id="12" creationId="{6F6316EF-F2F2-493D-A20A-E3700579A393}"/>
          </ac:spMkLst>
        </pc:spChg>
        <pc:spChg chg="del">
          <ac:chgData name="Hillary L Fuhrman" userId="S::hlfuhrman@ysu.edu::af14d5d1-7a27-4dfe-a2ee-830b0e5dcbdb" providerId="AD" clId="Web-{E0F03773-2336-4857-9B5E-5F0E4EC93455}" dt="2022-09-21T16:50:16.927" v="21"/>
          <ac:spMkLst>
            <pc:docMk/>
            <pc:sldMk cId="158593220" sldId="264"/>
            <ac:spMk id="13" creationId="{FF5E454C-DD72-45AE-B9D1-D677F49B5252}"/>
          </ac:spMkLst>
        </pc:spChg>
        <pc:spChg chg="add del">
          <ac:chgData name="Hillary L Fuhrman" userId="S::hlfuhrman@ysu.edu::af14d5d1-7a27-4dfe-a2ee-830b0e5dcbdb" providerId="AD" clId="Web-{E0F03773-2336-4857-9B5E-5F0E4EC93455}" dt="2022-09-21T16:50:45.616" v="26"/>
          <ac:spMkLst>
            <pc:docMk/>
            <pc:sldMk cId="158593220" sldId="264"/>
            <ac:spMk id="15" creationId="{C4879EFC-8E62-4E00-973C-C45EE9EC676D}"/>
          </ac:spMkLst>
        </pc:spChg>
        <pc:spChg chg="add del">
          <ac:chgData name="Hillary L Fuhrman" userId="S::hlfuhrman@ysu.edu::af14d5d1-7a27-4dfe-a2ee-830b0e5dcbdb" providerId="AD" clId="Web-{E0F03773-2336-4857-9B5E-5F0E4EC93455}" dt="2022-09-21T16:50:45.616" v="26"/>
          <ac:spMkLst>
            <pc:docMk/>
            <pc:sldMk cId="158593220" sldId="264"/>
            <ac:spMk id="17" creationId="{D6A9C53F-5F90-40A5-8C85-5412D39C8C68}"/>
          </ac:spMkLst>
        </pc:spChg>
        <pc:picChg chg="mod ord">
          <ac:chgData name="Hillary L Fuhrman" userId="S::hlfuhrman@ysu.edu::af14d5d1-7a27-4dfe-a2ee-830b0e5dcbdb" providerId="AD" clId="Web-{E0F03773-2336-4857-9B5E-5F0E4EC93455}" dt="2022-09-21T16:50:45.616" v="26"/>
          <ac:picMkLst>
            <pc:docMk/>
            <pc:sldMk cId="158593220" sldId="264"/>
            <ac:picMk id="8" creationId="{6122FF37-14AA-421A-B423-2EC5843195FE}"/>
          </ac:picMkLst>
        </pc:picChg>
        <pc:picChg chg="mod">
          <ac:chgData name="Hillary L Fuhrman" userId="S::hlfuhrman@ysu.edu::af14d5d1-7a27-4dfe-a2ee-830b0e5dcbdb" providerId="AD" clId="Web-{E0F03773-2336-4857-9B5E-5F0E4EC93455}" dt="2022-09-21T16:50:45.616" v="26"/>
          <ac:picMkLst>
            <pc:docMk/>
            <pc:sldMk cId="158593220" sldId="264"/>
            <ac:picMk id="10" creationId="{914C6181-C5ED-437E-ADCB-7A8167D8CE05}"/>
          </ac:picMkLst>
        </pc:picChg>
      </pc:sldChg>
      <pc:sldChg chg="addSp delSp modSp mod setBg">
        <pc:chgData name="Hillary L Fuhrman" userId="S::hlfuhrman@ysu.edu::af14d5d1-7a27-4dfe-a2ee-830b0e5dcbdb" providerId="AD" clId="Web-{E0F03773-2336-4857-9B5E-5F0E4EC93455}" dt="2022-09-21T16:54:31.349" v="50" actId="20577"/>
        <pc:sldMkLst>
          <pc:docMk/>
          <pc:sldMk cId="197063813" sldId="265"/>
        </pc:sldMkLst>
        <pc:spChg chg="mod">
          <ac:chgData name="Hillary L Fuhrman" userId="S::hlfuhrman@ysu.edu::af14d5d1-7a27-4dfe-a2ee-830b0e5dcbdb" providerId="AD" clId="Web-{E0F03773-2336-4857-9B5E-5F0E4EC93455}" dt="2022-09-21T16:54:05.473" v="45"/>
          <ac:spMkLst>
            <pc:docMk/>
            <pc:sldMk cId="197063813" sldId="265"/>
            <ac:spMk id="2" creationId="{515DB74B-2314-4998-AA9D-3AE020A8EFA8}"/>
          </ac:spMkLst>
        </pc:spChg>
        <pc:spChg chg="add mod">
          <ac:chgData name="Hillary L Fuhrman" userId="S::hlfuhrman@ysu.edu::af14d5d1-7a27-4dfe-a2ee-830b0e5dcbdb" providerId="AD" clId="Web-{E0F03773-2336-4857-9B5E-5F0E4EC93455}" dt="2022-09-21T16:54:31.349" v="50" actId="20577"/>
          <ac:spMkLst>
            <pc:docMk/>
            <pc:sldMk cId="197063813" sldId="265"/>
            <ac:spMk id="4" creationId="{6EEA51B7-60A5-3B7F-1431-31360B236B1F}"/>
          </ac:spMkLst>
        </pc:spChg>
        <pc:spChg chg="del mod">
          <ac:chgData name="Hillary L Fuhrman" userId="S::hlfuhrman@ysu.edu::af14d5d1-7a27-4dfe-a2ee-830b0e5dcbdb" providerId="AD" clId="Web-{E0F03773-2336-4857-9B5E-5F0E4EC93455}" dt="2022-09-21T16:54:02.019" v="44"/>
          <ac:spMkLst>
            <pc:docMk/>
            <pc:sldMk cId="197063813" sldId="265"/>
            <ac:spMk id="6" creationId="{BEA26DF4-9912-406D-B299-9F709FCAA725}"/>
          </ac:spMkLst>
        </pc:spChg>
        <pc:spChg chg="add del">
          <ac:chgData name="Hillary L Fuhrman" userId="S::hlfuhrman@ysu.edu::af14d5d1-7a27-4dfe-a2ee-830b0e5dcbdb" providerId="AD" clId="Web-{E0F03773-2336-4857-9B5E-5F0E4EC93455}" dt="2022-09-21T16:54:05.473" v="45"/>
          <ac:spMkLst>
            <pc:docMk/>
            <pc:sldMk cId="197063813" sldId="265"/>
            <ac:spMk id="11" creationId="{2B97F24A-32CE-4C1C-A50D-3016B394DCFB}"/>
          </ac:spMkLst>
        </pc:spChg>
        <pc:spChg chg="add del">
          <ac:chgData name="Hillary L Fuhrman" userId="S::hlfuhrman@ysu.edu::af14d5d1-7a27-4dfe-a2ee-830b0e5dcbdb" providerId="AD" clId="Web-{E0F03773-2336-4857-9B5E-5F0E4EC93455}" dt="2022-09-21T16:54:05.473" v="45"/>
          <ac:spMkLst>
            <pc:docMk/>
            <pc:sldMk cId="197063813" sldId="265"/>
            <ac:spMk id="13" creationId="{6357EC4F-235E-4222-A36F-C7878ACE37F2}"/>
          </ac:spMkLst>
        </pc:spChg>
        <pc:spChg chg="add">
          <ac:chgData name="Hillary L Fuhrman" userId="S::hlfuhrman@ysu.edu::af14d5d1-7a27-4dfe-a2ee-830b0e5dcbdb" providerId="AD" clId="Web-{E0F03773-2336-4857-9B5E-5F0E4EC93455}" dt="2022-09-21T16:54:05.473" v="45"/>
          <ac:spMkLst>
            <pc:docMk/>
            <pc:sldMk cId="197063813" sldId="265"/>
            <ac:spMk id="18" creationId="{665DBBEF-238B-476B-96AB-8AAC3224ECEA}"/>
          </ac:spMkLst>
        </pc:spChg>
        <pc:spChg chg="add">
          <ac:chgData name="Hillary L Fuhrman" userId="S::hlfuhrman@ysu.edu::af14d5d1-7a27-4dfe-a2ee-830b0e5dcbdb" providerId="AD" clId="Web-{E0F03773-2336-4857-9B5E-5F0E4EC93455}" dt="2022-09-21T16:54:05.473" v="45"/>
          <ac:spMkLst>
            <pc:docMk/>
            <pc:sldMk cId="197063813" sldId="265"/>
            <ac:spMk id="20" creationId="{3FCFB1DE-0B7E-48CC-BA90-B2AB0889F9D6}"/>
          </ac:spMkLst>
        </pc:spChg>
        <pc:picChg chg="mod ord">
          <ac:chgData name="Hillary L Fuhrman" userId="S::hlfuhrman@ysu.edu::af14d5d1-7a27-4dfe-a2ee-830b0e5dcbdb" providerId="AD" clId="Web-{E0F03773-2336-4857-9B5E-5F0E4EC93455}" dt="2022-09-21T16:54:05.473" v="45"/>
          <ac:picMkLst>
            <pc:docMk/>
            <pc:sldMk cId="197063813" sldId="265"/>
            <ac:picMk id="5" creationId="{EBABD968-46C2-4262-B0CD-01FD078D6AA8}"/>
          </ac:picMkLst>
        </pc:picChg>
      </pc:sldChg>
      <pc:sldChg chg="addSp delSp modSp mod setBg">
        <pc:chgData name="Hillary L Fuhrman" userId="S::hlfuhrman@ysu.edu::af14d5d1-7a27-4dfe-a2ee-830b0e5dcbdb" providerId="AD" clId="Web-{E0F03773-2336-4857-9B5E-5F0E4EC93455}" dt="2022-09-21T16:55:21.571" v="57" actId="1076"/>
        <pc:sldMkLst>
          <pc:docMk/>
          <pc:sldMk cId="1066399836" sldId="266"/>
        </pc:sldMkLst>
        <pc:spChg chg="mod">
          <ac:chgData name="Hillary L Fuhrman" userId="S::hlfuhrman@ysu.edu::af14d5d1-7a27-4dfe-a2ee-830b0e5dcbdb" providerId="AD" clId="Web-{E0F03773-2336-4857-9B5E-5F0E4EC93455}" dt="2022-09-21T16:54:54.820" v="52"/>
          <ac:spMkLst>
            <pc:docMk/>
            <pc:sldMk cId="1066399836" sldId="266"/>
            <ac:spMk id="2" creationId="{515DB74B-2314-4998-AA9D-3AE020A8EFA8}"/>
          </ac:spMkLst>
        </pc:spChg>
        <pc:spChg chg="add mod">
          <ac:chgData name="Hillary L Fuhrman" userId="S::hlfuhrman@ysu.edu::af14d5d1-7a27-4dfe-a2ee-830b0e5dcbdb" providerId="AD" clId="Web-{E0F03773-2336-4857-9B5E-5F0E4EC93455}" dt="2022-09-21T16:55:21.571" v="57" actId="1076"/>
          <ac:spMkLst>
            <pc:docMk/>
            <pc:sldMk cId="1066399836" sldId="266"/>
            <ac:spMk id="3" creationId="{B9AD8663-9C6C-D6A3-B083-572449501ED6}"/>
          </ac:spMkLst>
        </pc:spChg>
        <pc:spChg chg="del">
          <ac:chgData name="Hillary L Fuhrman" userId="S::hlfuhrman@ysu.edu::af14d5d1-7a27-4dfe-a2ee-830b0e5dcbdb" providerId="AD" clId="Web-{E0F03773-2336-4857-9B5E-5F0E4EC93455}" dt="2022-09-21T16:54:52.007" v="51"/>
          <ac:spMkLst>
            <pc:docMk/>
            <pc:sldMk cId="1066399836" sldId="266"/>
            <ac:spMk id="6" creationId="{5D2C48BF-0E98-4EFE-8DBE-02185EFC6731}"/>
          </ac:spMkLst>
        </pc:spChg>
        <pc:spChg chg="add">
          <ac:chgData name="Hillary L Fuhrman" userId="S::hlfuhrman@ysu.edu::af14d5d1-7a27-4dfe-a2ee-830b0e5dcbdb" providerId="AD" clId="Web-{E0F03773-2336-4857-9B5E-5F0E4EC93455}" dt="2022-09-21T16:54:54.820" v="52"/>
          <ac:spMkLst>
            <pc:docMk/>
            <pc:sldMk cId="1066399836" sldId="266"/>
            <ac:spMk id="9" creationId="{BCC81228-CEA3-402B-B8E5-688F5BFA7876}"/>
          </ac:spMkLst>
        </pc:spChg>
        <pc:spChg chg="add">
          <ac:chgData name="Hillary L Fuhrman" userId="S::hlfuhrman@ysu.edu::af14d5d1-7a27-4dfe-a2ee-830b0e5dcbdb" providerId="AD" clId="Web-{E0F03773-2336-4857-9B5E-5F0E4EC93455}" dt="2022-09-21T16:54:54.820" v="52"/>
          <ac:spMkLst>
            <pc:docMk/>
            <pc:sldMk cId="1066399836" sldId="266"/>
            <ac:spMk id="11" creationId="{BC0916B8-FF7A-4ECB-9FD7-C7668658D9B4}"/>
          </ac:spMkLst>
        </pc:spChg>
        <pc:spChg chg="add ord">
          <ac:chgData name="Hillary L Fuhrman" userId="S::hlfuhrman@ysu.edu::af14d5d1-7a27-4dfe-a2ee-830b0e5dcbdb" providerId="AD" clId="Web-{E0F03773-2336-4857-9B5E-5F0E4EC93455}" dt="2022-09-21T16:55:06.602" v="53"/>
          <ac:spMkLst>
            <pc:docMk/>
            <pc:sldMk cId="1066399836" sldId="266"/>
            <ac:spMk id="13" creationId="{9DC011D4-C95F-4B2E-9A3C-A46DCDE956DC}"/>
          </ac:spMkLst>
        </pc:spChg>
        <pc:picChg chg="mod">
          <ac:chgData name="Hillary L Fuhrman" userId="S::hlfuhrman@ysu.edu::af14d5d1-7a27-4dfe-a2ee-830b0e5dcbdb" providerId="AD" clId="Web-{E0F03773-2336-4857-9B5E-5F0E4EC93455}" dt="2022-09-21T16:55:13.852" v="55" actId="14100"/>
          <ac:picMkLst>
            <pc:docMk/>
            <pc:sldMk cId="1066399836" sldId="266"/>
            <ac:picMk id="4" creationId="{7045A141-4F0D-4C7B-A14E-905879EB19F5}"/>
          </ac:picMkLst>
        </pc:picChg>
      </pc:sldChg>
      <pc:sldChg chg="addSp modSp mod setBg">
        <pc:chgData name="Hillary L Fuhrman" userId="S::hlfuhrman@ysu.edu::af14d5d1-7a27-4dfe-a2ee-830b0e5dcbdb" providerId="AD" clId="Web-{E0F03773-2336-4857-9B5E-5F0E4EC93455}" dt="2022-09-21T16:55:39.604" v="59"/>
        <pc:sldMkLst>
          <pc:docMk/>
          <pc:sldMk cId="3385613868" sldId="267"/>
        </pc:sldMkLst>
        <pc:spChg chg="mod">
          <ac:chgData name="Hillary L Fuhrman" userId="S::hlfuhrman@ysu.edu::af14d5d1-7a27-4dfe-a2ee-830b0e5dcbdb" providerId="AD" clId="Web-{E0F03773-2336-4857-9B5E-5F0E4EC93455}" dt="2022-09-21T16:55:39.604" v="59"/>
          <ac:spMkLst>
            <pc:docMk/>
            <pc:sldMk cId="3385613868" sldId="267"/>
            <ac:spMk id="2" creationId="{01C0E2A8-F710-4D3C-82D1-8E5A42A1F94F}"/>
          </ac:spMkLst>
        </pc:spChg>
        <pc:spChg chg="mod">
          <ac:chgData name="Hillary L Fuhrman" userId="S::hlfuhrman@ysu.edu::af14d5d1-7a27-4dfe-a2ee-830b0e5dcbdb" providerId="AD" clId="Web-{E0F03773-2336-4857-9B5E-5F0E4EC93455}" dt="2022-09-21T16:55:39.604" v="59"/>
          <ac:spMkLst>
            <pc:docMk/>
            <pc:sldMk cId="3385613868" sldId="267"/>
            <ac:spMk id="3" creationId="{7BC02831-ADDA-414E-AF0E-07CB73584BDD}"/>
          </ac:spMkLst>
        </pc:spChg>
        <pc:spChg chg="add">
          <ac:chgData name="Hillary L Fuhrman" userId="S::hlfuhrman@ysu.edu::af14d5d1-7a27-4dfe-a2ee-830b0e5dcbdb" providerId="AD" clId="Web-{E0F03773-2336-4857-9B5E-5F0E4EC93455}" dt="2022-09-21T16:55:39.604" v="59"/>
          <ac:spMkLst>
            <pc:docMk/>
            <pc:sldMk cId="3385613868" sldId="267"/>
            <ac:spMk id="8" creationId="{C2554CA6-288E-4202-BC52-2E5A8F0C0AED}"/>
          </ac:spMkLst>
        </pc:spChg>
        <pc:spChg chg="add">
          <ac:chgData name="Hillary L Fuhrman" userId="S::hlfuhrman@ysu.edu::af14d5d1-7a27-4dfe-a2ee-830b0e5dcbdb" providerId="AD" clId="Web-{E0F03773-2336-4857-9B5E-5F0E4EC93455}" dt="2022-09-21T16:55:39.604" v="59"/>
          <ac:spMkLst>
            <pc:docMk/>
            <pc:sldMk cId="3385613868" sldId="267"/>
            <ac:spMk id="10" creationId="{B10BB131-AC8E-4A8E-A5D1-36260F720C3B}"/>
          </ac:spMkLst>
        </pc:spChg>
        <pc:spChg chg="add">
          <ac:chgData name="Hillary L Fuhrman" userId="S::hlfuhrman@ysu.edu::af14d5d1-7a27-4dfe-a2ee-830b0e5dcbdb" providerId="AD" clId="Web-{E0F03773-2336-4857-9B5E-5F0E4EC93455}" dt="2022-09-21T16:55:39.604" v="59"/>
          <ac:spMkLst>
            <pc:docMk/>
            <pc:sldMk cId="3385613868" sldId="267"/>
            <ac:spMk id="12" creationId="{5B7778FC-632E-4DCA-A7CB-0D7731CCF970}"/>
          </ac:spMkLst>
        </pc:spChg>
        <pc:spChg chg="add">
          <ac:chgData name="Hillary L Fuhrman" userId="S::hlfuhrman@ysu.edu::af14d5d1-7a27-4dfe-a2ee-830b0e5dcbdb" providerId="AD" clId="Web-{E0F03773-2336-4857-9B5E-5F0E4EC93455}" dt="2022-09-21T16:55:39.604" v="59"/>
          <ac:spMkLst>
            <pc:docMk/>
            <pc:sldMk cId="3385613868" sldId="267"/>
            <ac:spMk id="14" creationId="{FA23A907-97FB-4A8F-880A-DD77401C4296}"/>
          </ac:spMkLst>
        </pc:spChg>
      </pc:sldChg>
      <pc:sldChg chg="add del replId">
        <pc:chgData name="Hillary L Fuhrman" userId="S::hlfuhrman@ysu.edu::af14d5d1-7a27-4dfe-a2ee-830b0e5dcbdb" providerId="AD" clId="Web-{E0F03773-2336-4857-9B5E-5F0E4EC93455}" dt="2022-09-21T16:53:39.846" v="42"/>
        <pc:sldMkLst>
          <pc:docMk/>
          <pc:sldMk cId="1859071480" sldId="270"/>
        </pc:sldMkLst>
      </pc:sldChg>
      <pc:sldChg chg="addSp delSp modSp add ord replId">
        <pc:chgData name="Hillary L Fuhrman" userId="S::hlfuhrman@ysu.edu::af14d5d1-7a27-4dfe-a2ee-830b0e5dcbdb" providerId="AD" clId="Web-{E0F03773-2336-4857-9B5E-5F0E4EC93455}" dt="2022-09-21T16:53:32.252" v="41"/>
        <pc:sldMkLst>
          <pc:docMk/>
          <pc:sldMk cId="4227421314" sldId="271"/>
        </pc:sldMkLst>
        <pc:spChg chg="mod">
          <ac:chgData name="Hillary L Fuhrman" userId="S::hlfuhrman@ysu.edu::af14d5d1-7a27-4dfe-a2ee-830b0e5dcbdb" providerId="AD" clId="Web-{E0F03773-2336-4857-9B5E-5F0E4EC93455}" dt="2022-09-21T16:52:04.168" v="30" actId="20577"/>
          <ac:spMkLst>
            <pc:docMk/>
            <pc:sldMk cId="4227421314" sldId="271"/>
            <ac:spMk id="2" creationId="{6745E426-FFCA-43B0-A87D-1C42B5EF0C7A}"/>
          </ac:spMkLst>
        </pc:spChg>
        <pc:spChg chg="del">
          <ac:chgData name="Hillary L Fuhrman" userId="S::hlfuhrman@ysu.edu::af14d5d1-7a27-4dfe-a2ee-830b0e5dcbdb" providerId="AD" clId="Web-{E0F03773-2336-4857-9B5E-5F0E4EC93455}" dt="2022-09-21T16:52:31.498" v="31"/>
          <ac:spMkLst>
            <pc:docMk/>
            <pc:sldMk cId="4227421314" sldId="271"/>
            <ac:spMk id="3" creationId="{55CCDD8D-10B1-4E36-871A-7566EE23D8FC}"/>
          </ac:spMkLst>
        </pc:spChg>
        <pc:spChg chg="add del mod">
          <ac:chgData name="Hillary L Fuhrman" userId="S::hlfuhrman@ysu.edu::af14d5d1-7a27-4dfe-a2ee-830b0e5dcbdb" providerId="AD" clId="Web-{E0F03773-2336-4857-9B5E-5F0E4EC93455}" dt="2022-09-21T16:53:26.377" v="40"/>
          <ac:spMkLst>
            <pc:docMk/>
            <pc:sldMk cId="4227421314" sldId="271"/>
            <ac:spMk id="5" creationId="{F8ECE2CF-C0D1-312D-3F2C-54C1B5CB6A9B}"/>
          </ac:spMkLst>
        </pc:spChg>
        <pc:spChg chg="ord">
          <ac:chgData name="Hillary L Fuhrman" userId="S::hlfuhrman@ysu.edu::af14d5d1-7a27-4dfe-a2ee-830b0e5dcbdb" providerId="AD" clId="Web-{E0F03773-2336-4857-9B5E-5F0E4EC93455}" dt="2022-09-21T16:53:32.252" v="41"/>
          <ac:spMkLst>
            <pc:docMk/>
            <pc:sldMk cId="4227421314" sldId="271"/>
            <ac:spMk id="8" creationId="{1BB867FF-FC45-48F7-8104-F89BE54909F1}"/>
          </ac:spMkLst>
        </pc:spChg>
        <pc:spChg chg="add">
          <ac:chgData name="Hillary L Fuhrman" userId="S::hlfuhrman@ysu.edu::af14d5d1-7a27-4dfe-a2ee-830b0e5dcbdb" providerId="AD" clId="Web-{E0F03773-2336-4857-9B5E-5F0E4EC93455}" dt="2022-09-21T16:52:44.561" v="33"/>
          <ac:spMkLst>
            <pc:docMk/>
            <pc:sldMk cId="4227421314" sldId="271"/>
            <ac:spMk id="11" creationId="{78E7F600-ABDA-B820-25B0-C3E6B83CED00}"/>
          </ac:spMkLst>
        </pc:spChg>
        <pc:spChg chg="add del">
          <ac:chgData name="Hillary L Fuhrman" userId="S::hlfuhrman@ysu.edu::af14d5d1-7a27-4dfe-a2ee-830b0e5dcbdb" providerId="AD" clId="Web-{E0F03773-2336-4857-9B5E-5F0E4EC93455}" dt="2022-09-21T16:53:11.001" v="36"/>
          <ac:spMkLst>
            <pc:docMk/>
            <pc:sldMk cId="4227421314" sldId="271"/>
            <ac:spMk id="14" creationId="{0E172A46-64E9-4A79-76F6-89F6A8318775}"/>
          </ac:spMkLst>
        </pc:spChg>
        <pc:spChg chg="add">
          <ac:chgData name="Hillary L Fuhrman" userId="S::hlfuhrman@ysu.edu::af14d5d1-7a27-4dfe-a2ee-830b0e5dcbdb" providerId="AD" clId="Web-{E0F03773-2336-4857-9B5E-5F0E4EC93455}" dt="2022-09-21T16:53:10.751" v="35"/>
          <ac:spMkLst>
            <pc:docMk/>
            <pc:sldMk cId="4227421314" sldId="271"/>
            <ac:spMk id="16" creationId="{A7F3E67D-E8A9-EB8B-9D62-986AE65EF16B}"/>
          </ac:spMkLst>
        </pc:spChg>
        <pc:spChg chg="add">
          <ac:chgData name="Hillary L Fuhrman" userId="S::hlfuhrman@ysu.edu::af14d5d1-7a27-4dfe-a2ee-830b0e5dcbdb" providerId="AD" clId="Web-{E0F03773-2336-4857-9B5E-5F0E4EC93455}" dt="2022-09-21T16:53:16.251" v="38"/>
          <ac:spMkLst>
            <pc:docMk/>
            <pc:sldMk cId="4227421314" sldId="271"/>
            <ac:spMk id="20" creationId="{4C83A6C6-EF37-E794-3900-32C44092E895}"/>
          </ac:spMkLst>
        </pc:spChg>
        <pc:picChg chg="add">
          <ac:chgData name="Hillary L Fuhrman" userId="S::hlfuhrman@ysu.edu::af14d5d1-7a27-4dfe-a2ee-830b0e5dcbdb" providerId="AD" clId="Web-{E0F03773-2336-4857-9B5E-5F0E4EC93455}" dt="2022-09-21T16:52:34.561" v="32"/>
          <ac:picMkLst>
            <pc:docMk/>
            <pc:sldMk cId="4227421314" sldId="271"/>
            <ac:picMk id="7" creationId="{B9E8A4E0-0F1F-13DE-F546-1FAB7D9575EB}"/>
          </ac:picMkLst>
        </pc:picChg>
        <pc:picChg chg="add ord">
          <ac:chgData name="Hillary L Fuhrman" userId="S::hlfuhrman@ysu.edu::af14d5d1-7a27-4dfe-a2ee-830b0e5dcbdb" providerId="AD" clId="Web-{E0F03773-2336-4857-9B5E-5F0E4EC93455}" dt="2022-09-21T16:53:22.423" v="39"/>
          <ac:picMkLst>
            <pc:docMk/>
            <pc:sldMk cId="4227421314" sldId="271"/>
            <ac:picMk id="18" creationId="{E84C5477-8B8D-61A3-B766-9BC082C0A922}"/>
          </ac:picMkLst>
        </pc:picChg>
      </pc:sldChg>
    </pc:docChg>
  </pc:docChgLst>
  <pc:docChgLst>
    <pc:chgData name="Hillary L Fuhrman" userId="S::hlfuhrman@ysu.edu::af14d5d1-7a27-4dfe-a2ee-830b0e5dcbdb" providerId="AD" clId="Web-{463CBFB9-06BD-4531-BE6F-4FA82F606255}"/>
    <pc:docChg chg="">
      <pc:chgData name="Hillary L Fuhrman" userId="S::hlfuhrman@ysu.edu::af14d5d1-7a27-4dfe-a2ee-830b0e5dcbdb" providerId="AD" clId="Web-{463CBFB9-06BD-4531-BE6F-4FA82F606255}" dt="2022-09-21T16:59:33.099" v="0"/>
      <pc:docMkLst>
        <pc:docMk/>
      </pc:docMkLst>
      <pc:sldChg chg="delCm">
        <pc:chgData name="Hillary L Fuhrman" userId="S::hlfuhrman@ysu.edu::af14d5d1-7a27-4dfe-a2ee-830b0e5dcbdb" providerId="AD" clId="Web-{463CBFB9-06BD-4531-BE6F-4FA82F606255}" dt="2022-09-21T16:59:33.099" v="0"/>
        <pc:sldMkLst>
          <pc:docMk/>
          <pc:sldMk cId="109857222" sldId="256"/>
        </pc:sldMkLst>
      </pc:sldChg>
    </pc:docChg>
  </pc:docChgLst>
  <pc:docChgLst>
    <pc:chgData name="Hillary L Fuhrman" userId="af14d5d1-7a27-4dfe-a2ee-830b0e5dcbdb" providerId="ADAL" clId="{ACF4FF65-D371-475F-9994-A4BC049D1420}"/>
    <pc:docChg chg="undo custSel addSld delSld modSld sldOrd">
      <pc:chgData name="Hillary L Fuhrman" userId="af14d5d1-7a27-4dfe-a2ee-830b0e5dcbdb" providerId="ADAL" clId="{ACF4FF65-D371-475F-9994-A4BC049D1420}" dt="2022-09-23T17:31:56.645" v="3066" actId="20577"/>
      <pc:docMkLst>
        <pc:docMk/>
      </pc:docMkLst>
      <pc:sldChg chg="modSp mod">
        <pc:chgData name="Hillary L Fuhrman" userId="af14d5d1-7a27-4dfe-a2ee-830b0e5dcbdb" providerId="ADAL" clId="{ACF4FF65-D371-475F-9994-A4BC049D1420}" dt="2022-09-21T14:43:32.245" v="1151" actId="113"/>
        <pc:sldMkLst>
          <pc:docMk/>
          <pc:sldMk cId="623597477" sldId="257"/>
        </pc:sldMkLst>
        <pc:spChg chg="mod">
          <ac:chgData name="Hillary L Fuhrman" userId="af14d5d1-7a27-4dfe-a2ee-830b0e5dcbdb" providerId="ADAL" clId="{ACF4FF65-D371-475F-9994-A4BC049D1420}" dt="2022-09-21T14:43:32.245" v="1151" actId="113"/>
          <ac:spMkLst>
            <pc:docMk/>
            <pc:sldMk cId="623597477" sldId="257"/>
            <ac:spMk id="2" creationId="{9C865C19-92B9-E6EB-967C-5735DFA20E9A}"/>
          </ac:spMkLst>
        </pc:spChg>
      </pc:sldChg>
      <pc:sldChg chg="modSp mod">
        <pc:chgData name="Hillary L Fuhrman" userId="af14d5d1-7a27-4dfe-a2ee-830b0e5dcbdb" providerId="ADAL" clId="{ACF4FF65-D371-475F-9994-A4BC049D1420}" dt="2022-09-22T12:56:09.521" v="3032" actId="3626"/>
        <pc:sldMkLst>
          <pc:docMk/>
          <pc:sldMk cId="109083695" sldId="260"/>
        </pc:sldMkLst>
        <pc:spChg chg="mod">
          <ac:chgData name="Hillary L Fuhrman" userId="af14d5d1-7a27-4dfe-a2ee-830b0e5dcbdb" providerId="ADAL" clId="{ACF4FF65-D371-475F-9994-A4BC049D1420}" dt="2022-09-22T12:55:33.708" v="3031" actId="3626"/>
          <ac:spMkLst>
            <pc:docMk/>
            <pc:sldMk cId="109083695" sldId="260"/>
            <ac:spMk id="4" creationId="{21A743A3-9A10-434E-A91D-80E0F52D1DB4}"/>
          </ac:spMkLst>
        </pc:spChg>
        <pc:spChg chg="mod">
          <ac:chgData name="Hillary L Fuhrman" userId="af14d5d1-7a27-4dfe-a2ee-830b0e5dcbdb" providerId="ADAL" clId="{ACF4FF65-D371-475F-9994-A4BC049D1420}" dt="2022-09-22T12:56:09.521" v="3032" actId="3626"/>
          <ac:spMkLst>
            <pc:docMk/>
            <pc:sldMk cId="109083695" sldId="260"/>
            <ac:spMk id="24" creationId="{00894CB2-24E7-465C-BE3E-ED2271A0B17F}"/>
          </ac:spMkLst>
        </pc:spChg>
      </pc:sldChg>
      <pc:sldChg chg="addSp delSp modSp new mod modClrScheme chgLayout modNotesTx">
        <pc:chgData name="Hillary L Fuhrman" userId="af14d5d1-7a27-4dfe-a2ee-830b0e5dcbdb" providerId="ADAL" clId="{ACF4FF65-D371-475F-9994-A4BC049D1420}" dt="2022-09-21T16:44:29.233" v="3029" actId="20577"/>
        <pc:sldMkLst>
          <pc:docMk/>
          <pc:sldMk cId="802245716" sldId="261"/>
        </pc:sldMkLst>
        <pc:spChg chg="add mod">
          <ac:chgData name="Hillary L Fuhrman" userId="af14d5d1-7a27-4dfe-a2ee-830b0e5dcbdb" providerId="ADAL" clId="{ACF4FF65-D371-475F-9994-A4BC049D1420}" dt="2022-09-21T14:43:37.768" v="1152" actId="113"/>
          <ac:spMkLst>
            <pc:docMk/>
            <pc:sldMk cId="802245716" sldId="261"/>
            <ac:spMk id="2" creationId="{6745E426-FFCA-43B0-A87D-1C42B5EF0C7A}"/>
          </ac:spMkLst>
        </pc:spChg>
        <pc:spChg chg="add mod">
          <ac:chgData name="Hillary L Fuhrman" userId="af14d5d1-7a27-4dfe-a2ee-830b0e5dcbdb" providerId="ADAL" clId="{ACF4FF65-D371-475F-9994-A4BC049D1420}" dt="2022-09-21T14:32:05.124" v="311" actId="20577"/>
          <ac:spMkLst>
            <pc:docMk/>
            <pc:sldMk cId="802245716" sldId="261"/>
            <ac:spMk id="3" creationId="{55CCDD8D-10B1-4E36-871A-7566EE23D8FC}"/>
          </ac:spMkLst>
        </pc:spChg>
        <pc:spChg chg="add del mod">
          <ac:chgData name="Hillary L Fuhrman" userId="af14d5d1-7a27-4dfe-a2ee-830b0e5dcbdb" providerId="ADAL" clId="{ACF4FF65-D371-475F-9994-A4BC049D1420}" dt="2022-09-21T14:41:17.890" v="1106"/>
          <ac:spMkLst>
            <pc:docMk/>
            <pc:sldMk cId="802245716" sldId="261"/>
            <ac:spMk id="6" creationId="{015129DE-2FA4-4A5F-B67C-B1FC7C78AB2F}"/>
          </ac:spMkLst>
        </pc:spChg>
        <pc:spChg chg="add mod">
          <ac:chgData name="Hillary L Fuhrman" userId="af14d5d1-7a27-4dfe-a2ee-830b0e5dcbdb" providerId="ADAL" clId="{ACF4FF65-D371-475F-9994-A4BC049D1420}" dt="2022-09-21T16:44:29.233" v="3029" actId="20577"/>
          <ac:spMkLst>
            <pc:docMk/>
            <pc:sldMk cId="802245716" sldId="261"/>
            <ac:spMk id="7" creationId="{B4D152E9-4B15-40E6-B02B-1C61130A7202}"/>
          </ac:spMkLst>
        </pc:spChg>
        <pc:spChg chg="add del mod">
          <ac:chgData name="Hillary L Fuhrman" userId="af14d5d1-7a27-4dfe-a2ee-830b0e5dcbdb" providerId="ADAL" clId="{ACF4FF65-D371-475F-9994-A4BC049D1420}" dt="2022-09-21T16:44:02.866" v="3017" actId="478"/>
          <ac:spMkLst>
            <pc:docMk/>
            <pc:sldMk cId="802245716" sldId="261"/>
            <ac:spMk id="8" creationId="{07CDADB0-2323-4038-8F04-9647244C043B}"/>
          </ac:spMkLst>
        </pc:spChg>
        <pc:picChg chg="add mod ord">
          <ac:chgData name="Hillary L Fuhrman" userId="af14d5d1-7a27-4dfe-a2ee-830b0e5dcbdb" providerId="ADAL" clId="{ACF4FF65-D371-475F-9994-A4BC049D1420}" dt="2022-09-21T14:31:59.573" v="310" actId="167"/>
          <ac:picMkLst>
            <pc:docMk/>
            <pc:sldMk cId="802245716" sldId="261"/>
            <ac:picMk id="5" creationId="{BE4DBC5A-2467-4D61-9B4A-4079B281A5F7}"/>
          </ac:picMkLst>
        </pc:picChg>
      </pc:sldChg>
      <pc:sldChg chg="add del">
        <pc:chgData name="Hillary L Fuhrman" userId="af14d5d1-7a27-4dfe-a2ee-830b0e5dcbdb" providerId="ADAL" clId="{ACF4FF65-D371-475F-9994-A4BC049D1420}" dt="2022-09-21T14:06:24.635" v="26" actId="47"/>
        <pc:sldMkLst>
          <pc:docMk/>
          <pc:sldMk cId="282872241" sldId="262"/>
        </pc:sldMkLst>
      </pc:sldChg>
      <pc:sldChg chg="modSp add mod">
        <pc:chgData name="Hillary L Fuhrman" userId="af14d5d1-7a27-4dfe-a2ee-830b0e5dcbdb" providerId="ADAL" clId="{ACF4FF65-D371-475F-9994-A4BC049D1420}" dt="2022-09-21T14:44:32.935" v="1209" actId="113"/>
        <pc:sldMkLst>
          <pc:docMk/>
          <pc:sldMk cId="1081119077" sldId="262"/>
        </pc:sldMkLst>
        <pc:spChg chg="mod">
          <ac:chgData name="Hillary L Fuhrman" userId="af14d5d1-7a27-4dfe-a2ee-830b0e5dcbdb" providerId="ADAL" clId="{ACF4FF65-D371-475F-9994-A4BC049D1420}" dt="2022-09-21T14:44:32.935" v="1209" actId="113"/>
          <ac:spMkLst>
            <pc:docMk/>
            <pc:sldMk cId="1081119077" sldId="262"/>
            <ac:spMk id="2" creationId="{6745E426-FFCA-43B0-A87D-1C42B5EF0C7A}"/>
          </ac:spMkLst>
        </pc:spChg>
      </pc:sldChg>
      <pc:sldChg chg="addSp delSp modSp new mod">
        <pc:chgData name="Hillary L Fuhrman" userId="af14d5d1-7a27-4dfe-a2ee-830b0e5dcbdb" providerId="ADAL" clId="{ACF4FF65-D371-475F-9994-A4BC049D1420}" dt="2022-09-21T16:27:35.809" v="2890" actId="20578"/>
        <pc:sldMkLst>
          <pc:docMk/>
          <pc:sldMk cId="3590697193" sldId="263"/>
        </pc:sldMkLst>
        <pc:spChg chg="mod">
          <ac:chgData name="Hillary L Fuhrman" userId="af14d5d1-7a27-4dfe-a2ee-830b0e5dcbdb" providerId="ADAL" clId="{ACF4FF65-D371-475F-9994-A4BC049D1420}" dt="2022-09-21T14:44:50.130" v="1212" actId="113"/>
          <ac:spMkLst>
            <pc:docMk/>
            <pc:sldMk cId="3590697193" sldId="263"/>
            <ac:spMk id="2" creationId="{515DB74B-2314-4998-AA9D-3AE020A8EFA8}"/>
          </ac:spMkLst>
        </pc:spChg>
        <pc:spChg chg="mod">
          <ac:chgData name="Hillary L Fuhrman" userId="af14d5d1-7a27-4dfe-a2ee-830b0e5dcbdb" providerId="ADAL" clId="{ACF4FF65-D371-475F-9994-A4BC049D1420}" dt="2022-09-21T16:27:35.809" v="2890" actId="20578"/>
          <ac:spMkLst>
            <pc:docMk/>
            <pc:sldMk cId="3590697193" sldId="263"/>
            <ac:spMk id="3" creationId="{3731C4F7-B2A2-47EA-B757-F228B0633AB8}"/>
          </ac:spMkLst>
        </pc:spChg>
        <pc:spChg chg="add mod">
          <ac:chgData name="Hillary L Fuhrman" userId="af14d5d1-7a27-4dfe-a2ee-830b0e5dcbdb" providerId="ADAL" clId="{ACF4FF65-D371-475F-9994-A4BC049D1420}" dt="2022-09-21T16:14:38.861" v="2252" actId="1076"/>
          <ac:spMkLst>
            <pc:docMk/>
            <pc:sldMk cId="3590697193" sldId="263"/>
            <ac:spMk id="8" creationId="{542DD60E-C9B5-4D01-B1B3-45AFFD300E83}"/>
          </ac:spMkLst>
        </pc:spChg>
        <pc:picChg chg="add del mod">
          <ac:chgData name="Hillary L Fuhrman" userId="af14d5d1-7a27-4dfe-a2ee-830b0e5dcbdb" providerId="ADAL" clId="{ACF4FF65-D371-475F-9994-A4BC049D1420}" dt="2022-09-21T14:49:50.486" v="1573" actId="478"/>
          <ac:picMkLst>
            <pc:docMk/>
            <pc:sldMk cId="3590697193" sldId="263"/>
            <ac:picMk id="5" creationId="{EBABD968-46C2-4262-B0CD-01FD078D6AA8}"/>
          </ac:picMkLst>
        </pc:picChg>
        <pc:picChg chg="add mod">
          <ac:chgData name="Hillary L Fuhrman" userId="af14d5d1-7a27-4dfe-a2ee-830b0e5dcbdb" providerId="ADAL" clId="{ACF4FF65-D371-475F-9994-A4BC049D1420}" dt="2022-09-21T14:50:01.625" v="1576" actId="14100"/>
          <ac:picMkLst>
            <pc:docMk/>
            <pc:sldMk cId="3590697193" sldId="263"/>
            <ac:picMk id="7" creationId="{4728C241-A4CF-4500-B29B-799805B5F9B6}"/>
          </ac:picMkLst>
        </pc:picChg>
      </pc:sldChg>
      <pc:sldChg chg="addSp delSp modSp add mod modNotesTx">
        <pc:chgData name="Hillary L Fuhrman" userId="af14d5d1-7a27-4dfe-a2ee-830b0e5dcbdb" providerId="ADAL" clId="{ACF4FF65-D371-475F-9994-A4BC049D1420}" dt="2022-09-21T16:14:29.423" v="2250" actId="20577"/>
        <pc:sldMkLst>
          <pc:docMk/>
          <pc:sldMk cId="158593220" sldId="264"/>
        </pc:sldMkLst>
        <pc:spChg chg="mod">
          <ac:chgData name="Hillary L Fuhrman" userId="af14d5d1-7a27-4dfe-a2ee-830b0e5dcbdb" providerId="ADAL" clId="{ACF4FF65-D371-475F-9994-A4BC049D1420}" dt="2022-09-21T14:51:39.773" v="1632" actId="20577"/>
          <ac:spMkLst>
            <pc:docMk/>
            <pc:sldMk cId="158593220" sldId="264"/>
            <ac:spMk id="2" creationId="{515DB74B-2314-4998-AA9D-3AE020A8EFA8}"/>
          </ac:spMkLst>
        </pc:spChg>
        <pc:spChg chg="del mod">
          <ac:chgData name="Hillary L Fuhrman" userId="af14d5d1-7a27-4dfe-a2ee-830b0e5dcbdb" providerId="ADAL" clId="{ACF4FF65-D371-475F-9994-A4BC049D1420}" dt="2022-09-21T14:51:44.715" v="1634" actId="478"/>
          <ac:spMkLst>
            <pc:docMk/>
            <pc:sldMk cId="158593220" sldId="264"/>
            <ac:spMk id="3" creationId="{3731C4F7-B2A2-47EA-B757-F228B0633AB8}"/>
          </ac:spMkLst>
        </pc:spChg>
        <pc:spChg chg="add del mod">
          <ac:chgData name="Hillary L Fuhrman" userId="af14d5d1-7a27-4dfe-a2ee-830b0e5dcbdb" providerId="ADAL" clId="{ACF4FF65-D371-475F-9994-A4BC049D1420}" dt="2022-09-21T14:51:46.972" v="1635" actId="478"/>
          <ac:spMkLst>
            <pc:docMk/>
            <pc:sldMk cId="158593220" sldId="264"/>
            <ac:spMk id="6" creationId="{4494B85F-BF0A-48E0-B5E3-BA5F60AE7AF5}"/>
          </ac:spMkLst>
        </pc:spChg>
        <pc:spChg chg="add mod">
          <ac:chgData name="Hillary L Fuhrman" userId="af14d5d1-7a27-4dfe-a2ee-830b0e5dcbdb" providerId="ADAL" clId="{ACF4FF65-D371-475F-9994-A4BC049D1420}" dt="2022-09-21T16:06:24.281" v="1654" actId="1076"/>
          <ac:spMkLst>
            <pc:docMk/>
            <pc:sldMk cId="158593220" sldId="264"/>
            <ac:spMk id="11" creationId="{C7CFDAA4-0B2B-45F0-B2F0-5B0379FDF8D7}"/>
          </ac:spMkLst>
        </pc:spChg>
        <pc:spChg chg="add mod">
          <ac:chgData name="Hillary L Fuhrman" userId="af14d5d1-7a27-4dfe-a2ee-830b0e5dcbdb" providerId="ADAL" clId="{ACF4FF65-D371-475F-9994-A4BC049D1420}" dt="2022-09-21T16:14:10.513" v="2234" actId="20577"/>
          <ac:spMkLst>
            <pc:docMk/>
            <pc:sldMk cId="158593220" sldId="264"/>
            <ac:spMk id="12" creationId="{6F6316EF-F2F2-493D-A20A-E3700579A393}"/>
          </ac:spMkLst>
        </pc:spChg>
        <pc:spChg chg="add mod">
          <ac:chgData name="Hillary L Fuhrman" userId="af14d5d1-7a27-4dfe-a2ee-830b0e5dcbdb" providerId="ADAL" clId="{ACF4FF65-D371-475F-9994-A4BC049D1420}" dt="2022-09-21T16:14:29.423" v="2250" actId="20577"/>
          <ac:spMkLst>
            <pc:docMk/>
            <pc:sldMk cId="158593220" sldId="264"/>
            <ac:spMk id="13" creationId="{FF5E454C-DD72-45AE-B9D1-D677F49B5252}"/>
          </ac:spMkLst>
        </pc:spChg>
        <pc:picChg chg="del mod">
          <ac:chgData name="Hillary L Fuhrman" userId="af14d5d1-7a27-4dfe-a2ee-830b0e5dcbdb" providerId="ADAL" clId="{ACF4FF65-D371-475F-9994-A4BC049D1420}" dt="2022-09-21T16:01:57.374" v="1640" actId="478"/>
          <ac:picMkLst>
            <pc:docMk/>
            <pc:sldMk cId="158593220" sldId="264"/>
            <ac:picMk id="5" creationId="{EBABD968-46C2-4262-B0CD-01FD078D6AA8}"/>
          </ac:picMkLst>
        </pc:picChg>
        <pc:picChg chg="add mod">
          <ac:chgData name="Hillary L Fuhrman" userId="af14d5d1-7a27-4dfe-a2ee-830b0e5dcbdb" providerId="ADAL" clId="{ACF4FF65-D371-475F-9994-A4BC049D1420}" dt="2022-09-21T16:05:34.865" v="1649" actId="1076"/>
          <ac:picMkLst>
            <pc:docMk/>
            <pc:sldMk cId="158593220" sldId="264"/>
            <ac:picMk id="8" creationId="{6122FF37-14AA-421A-B423-2EC5843195FE}"/>
          </ac:picMkLst>
        </pc:picChg>
        <pc:picChg chg="add mod">
          <ac:chgData name="Hillary L Fuhrman" userId="af14d5d1-7a27-4dfe-a2ee-830b0e5dcbdb" providerId="ADAL" clId="{ACF4FF65-D371-475F-9994-A4BC049D1420}" dt="2022-09-21T16:13:28.440" v="2164" actId="1076"/>
          <ac:picMkLst>
            <pc:docMk/>
            <pc:sldMk cId="158593220" sldId="264"/>
            <ac:picMk id="10" creationId="{914C6181-C5ED-437E-ADCB-7A8167D8CE05}"/>
          </ac:picMkLst>
        </pc:picChg>
      </pc:sldChg>
      <pc:sldChg chg="addSp delSp modSp add mod modNotesTx">
        <pc:chgData name="Hillary L Fuhrman" userId="af14d5d1-7a27-4dfe-a2ee-830b0e5dcbdb" providerId="ADAL" clId="{ACF4FF65-D371-475F-9994-A4BC049D1420}" dt="2022-09-21T16:13:20.177" v="2162" actId="20577"/>
        <pc:sldMkLst>
          <pc:docMk/>
          <pc:sldMk cId="197063813" sldId="265"/>
        </pc:sldMkLst>
        <pc:spChg chg="add mod">
          <ac:chgData name="Hillary L Fuhrman" userId="af14d5d1-7a27-4dfe-a2ee-830b0e5dcbdb" providerId="ADAL" clId="{ACF4FF65-D371-475F-9994-A4BC049D1420}" dt="2022-09-21T16:13:20.177" v="2162" actId="20577"/>
          <ac:spMkLst>
            <pc:docMk/>
            <pc:sldMk cId="197063813" sldId="265"/>
            <ac:spMk id="6" creationId="{BEA26DF4-9912-406D-B299-9F709FCAA725}"/>
          </ac:spMkLst>
        </pc:spChg>
        <pc:picChg chg="mod modCrop">
          <ac:chgData name="Hillary L Fuhrman" userId="af14d5d1-7a27-4dfe-a2ee-830b0e5dcbdb" providerId="ADAL" clId="{ACF4FF65-D371-475F-9994-A4BC049D1420}" dt="2022-09-21T16:07:25.142" v="1733" actId="1076"/>
          <ac:picMkLst>
            <pc:docMk/>
            <pc:sldMk cId="197063813" sldId="265"/>
            <ac:picMk id="5" creationId="{EBABD968-46C2-4262-B0CD-01FD078D6AA8}"/>
          </ac:picMkLst>
        </pc:picChg>
        <pc:picChg chg="del">
          <ac:chgData name="Hillary L Fuhrman" userId="af14d5d1-7a27-4dfe-a2ee-830b0e5dcbdb" providerId="ADAL" clId="{ACF4FF65-D371-475F-9994-A4BC049D1420}" dt="2022-09-21T16:07:01.081" v="1728" actId="478"/>
          <ac:picMkLst>
            <pc:docMk/>
            <pc:sldMk cId="197063813" sldId="265"/>
            <ac:picMk id="8" creationId="{6122FF37-14AA-421A-B423-2EC5843195FE}"/>
          </ac:picMkLst>
        </pc:picChg>
      </pc:sldChg>
      <pc:sldChg chg="new del">
        <pc:chgData name="Hillary L Fuhrman" userId="af14d5d1-7a27-4dfe-a2ee-830b0e5dcbdb" providerId="ADAL" clId="{ACF4FF65-D371-475F-9994-A4BC049D1420}" dt="2022-09-21T16:10:27.217" v="1813" actId="680"/>
        <pc:sldMkLst>
          <pc:docMk/>
          <pc:sldMk cId="719750540" sldId="266"/>
        </pc:sldMkLst>
      </pc:sldChg>
      <pc:sldChg chg="addSp delSp modSp add mod modNotesTx">
        <pc:chgData name="Hillary L Fuhrman" userId="af14d5d1-7a27-4dfe-a2ee-830b0e5dcbdb" providerId="ADAL" clId="{ACF4FF65-D371-475F-9994-A4BC049D1420}" dt="2022-09-21T16:12:58.066" v="2153" actId="1076"/>
        <pc:sldMkLst>
          <pc:docMk/>
          <pc:sldMk cId="1066399836" sldId="266"/>
        </pc:sldMkLst>
        <pc:spChg chg="mod">
          <ac:chgData name="Hillary L Fuhrman" userId="af14d5d1-7a27-4dfe-a2ee-830b0e5dcbdb" providerId="ADAL" clId="{ACF4FF65-D371-475F-9994-A4BC049D1420}" dt="2022-09-21T16:10:49.291" v="1819" actId="14100"/>
          <ac:spMkLst>
            <pc:docMk/>
            <pc:sldMk cId="1066399836" sldId="266"/>
            <ac:spMk id="2" creationId="{515DB74B-2314-4998-AA9D-3AE020A8EFA8}"/>
          </ac:spMkLst>
        </pc:spChg>
        <pc:spChg chg="add mod">
          <ac:chgData name="Hillary L Fuhrman" userId="af14d5d1-7a27-4dfe-a2ee-830b0e5dcbdb" providerId="ADAL" clId="{ACF4FF65-D371-475F-9994-A4BC049D1420}" dt="2022-09-21T16:12:58.066" v="2153" actId="1076"/>
          <ac:spMkLst>
            <pc:docMk/>
            <pc:sldMk cId="1066399836" sldId="266"/>
            <ac:spMk id="6" creationId="{5D2C48BF-0E98-4EFE-8DBE-02185EFC6731}"/>
          </ac:spMkLst>
        </pc:spChg>
        <pc:picChg chg="add mod">
          <ac:chgData name="Hillary L Fuhrman" userId="af14d5d1-7a27-4dfe-a2ee-830b0e5dcbdb" providerId="ADAL" clId="{ACF4FF65-D371-475F-9994-A4BC049D1420}" dt="2022-09-21T16:10:55.161" v="1820" actId="1076"/>
          <ac:picMkLst>
            <pc:docMk/>
            <pc:sldMk cId="1066399836" sldId="266"/>
            <ac:picMk id="4" creationId="{7045A141-4F0D-4C7B-A14E-905879EB19F5}"/>
          </ac:picMkLst>
        </pc:picChg>
        <pc:picChg chg="del">
          <ac:chgData name="Hillary L Fuhrman" userId="af14d5d1-7a27-4dfe-a2ee-830b0e5dcbdb" providerId="ADAL" clId="{ACF4FF65-D371-475F-9994-A4BC049D1420}" dt="2022-09-21T16:10:33.078" v="1815" actId="478"/>
          <ac:picMkLst>
            <pc:docMk/>
            <pc:sldMk cId="1066399836" sldId="266"/>
            <ac:picMk id="5" creationId="{EBABD968-46C2-4262-B0CD-01FD078D6AA8}"/>
          </ac:picMkLst>
        </pc:picChg>
      </pc:sldChg>
      <pc:sldChg chg="modSp new mod">
        <pc:chgData name="Hillary L Fuhrman" userId="af14d5d1-7a27-4dfe-a2ee-830b0e5dcbdb" providerId="ADAL" clId="{ACF4FF65-D371-475F-9994-A4BC049D1420}" dt="2022-09-21T16:28:18.016" v="2910" actId="20577"/>
        <pc:sldMkLst>
          <pc:docMk/>
          <pc:sldMk cId="3385613868" sldId="267"/>
        </pc:sldMkLst>
        <pc:spChg chg="mod">
          <ac:chgData name="Hillary L Fuhrman" userId="af14d5d1-7a27-4dfe-a2ee-830b0e5dcbdb" providerId="ADAL" clId="{ACF4FF65-D371-475F-9994-A4BC049D1420}" dt="2022-09-21T16:15:35.983" v="2290" actId="20577"/>
          <ac:spMkLst>
            <pc:docMk/>
            <pc:sldMk cId="3385613868" sldId="267"/>
            <ac:spMk id="2" creationId="{01C0E2A8-F710-4D3C-82D1-8E5A42A1F94F}"/>
          </ac:spMkLst>
        </pc:spChg>
        <pc:spChg chg="mod">
          <ac:chgData name="Hillary L Fuhrman" userId="af14d5d1-7a27-4dfe-a2ee-830b0e5dcbdb" providerId="ADAL" clId="{ACF4FF65-D371-475F-9994-A4BC049D1420}" dt="2022-09-21T16:28:18.016" v="2910" actId="20577"/>
          <ac:spMkLst>
            <pc:docMk/>
            <pc:sldMk cId="3385613868" sldId="267"/>
            <ac:spMk id="3" creationId="{7BC02831-ADDA-414E-AF0E-07CB73584BDD}"/>
          </ac:spMkLst>
        </pc:spChg>
      </pc:sldChg>
      <pc:sldChg chg="add ord modCm">
        <pc:chgData name="Hillary L Fuhrman" userId="af14d5d1-7a27-4dfe-a2ee-830b0e5dcbdb" providerId="ADAL" clId="{ACF4FF65-D371-475F-9994-A4BC049D1420}" dt="2022-09-22T12:50:51.940" v="3030"/>
        <pc:sldMkLst>
          <pc:docMk/>
          <pc:sldMk cId="2451346367" sldId="269"/>
        </pc:sldMkLst>
      </pc:sldChg>
      <pc:sldChg chg="modNotesTx">
        <pc:chgData name="Hillary L Fuhrman" userId="af14d5d1-7a27-4dfe-a2ee-830b0e5dcbdb" providerId="ADAL" clId="{ACF4FF65-D371-475F-9994-A4BC049D1420}" dt="2022-09-23T17:31:56.645" v="3066" actId="20577"/>
        <pc:sldMkLst>
          <pc:docMk/>
          <pc:sldMk cId="4227421314" sldId="271"/>
        </pc:sldMkLst>
      </pc:sldChg>
    </pc:docChg>
  </pc:docChgLst>
  <pc:docChgLst>
    <pc:chgData name="Alison Kaufman" userId="S::atkaufman@ysu.edu::870ac2d2-a196-48cc-927e-ac55ec469a39" providerId="AD" clId="Web-{9B21D170-075D-4225-9AC3-D37C1650CBFF}"/>
    <pc:docChg chg="mod modSld">
      <pc:chgData name="Alison Kaufman" userId="S::atkaufman@ysu.edu::870ac2d2-a196-48cc-927e-ac55ec469a39" providerId="AD" clId="Web-{9B21D170-075D-4225-9AC3-D37C1650CBFF}" dt="2022-09-21T17:15:37.639" v="21" actId="1076"/>
      <pc:docMkLst>
        <pc:docMk/>
      </pc:docMkLst>
      <pc:sldChg chg="modSp">
        <pc:chgData name="Alison Kaufman" userId="S::atkaufman@ysu.edu::870ac2d2-a196-48cc-927e-ac55ec469a39" providerId="AD" clId="Web-{9B21D170-075D-4225-9AC3-D37C1650CBFF}" dt="2022-09-21T17:15:37.639" v="21" actId="1076"/>
        <pc:sldMkLst>
          <pc:docMk/>
          <pc:sldMk cId="802245716" sldId="261"/>
        </pc:sldMkLst>
        <pc:spChg chg="mod">
          <ac:chgData name="Alison Kaufman" userId="S::atkaufman@ysu.edu::870ac2d2-a196-48cc-927e-ac55ec469a39" providerId="AD" clId="Web-{9B21D170-075D-4225-9AC3-D37C1650CBFF}" dt="2022-09-21T17:15:09.732" v="5" actId="20577"/>
          <ac:spMkLst>
            <pc:docMk/>
            <pc:sldMk cId="802245716" sldId="261"/>
            <ac:spMk id="3" creationId="{55CCDD8D-10B1-4E36-871A-7566EE23D8FC}"/>
          </ac:spMkLst>
        </pc:spChg>
        <pc:spChg chg="mod">
          <ac:chgData name="Alison Kaufman" userId="S::atkaufman@ysu.edu::870ac2d2-a196-48cc-927e-ac55ec469a39" providerId="AD" clId="Web-{9B21D170-075D-4225-9AC3-D37C1650CBFF}" dt="2022-09-21T17:15:37.639" v="21" actId="1076"/>
          <ac:spMkLst>
            <pc:docMk/>
            <pc:sldMk cId="802245716" sldId="261"/>
            <ac:spMk id="7" creationId="{B4D152E9-4B15-40E6-B02B-1C61130A7202}"/>
          </ac:spMkLst>
        </pc:spChg>
      </pc:sldChg>
      <pc:sldChg chg="modSp addCm">
        <pc:chgData name="Alison Kaufman" userId="S::atkaufman@ysu.edu::870ac2d2-a196-48cc-927e-ac55ec469a39" providerId="AD" clId="Web-{9B21D170-075D-4225-9AC3-D37C1650CBFF}" dt="2022-09-21T17:14:28.778" v="3"/>
        <pc:sldMkLst>
          <pc:docMk/>
          <pc:sldMk cId="2451346367" sldId="269"/>
        </pc:sldMkLst>
        <pc:spChg chg="mod">
          <ac:chgData name="Alison Kaufman" userId="S::atkaufman@ysu.edu::870ac2d2-a196-48cc-927e-ac55ec469a39" providerId="AD" clId="Web-{9B21D170-075D-4225-9AC3-D37C1650CBFF}" dt="2022-09-21T17:14:13.793" v="1" actId="20577"/>
          <ac:spMkLst>
            <pc:docMk/>
            <pc:sldMk cId="2451346367" sldId="269"/>
            <ac:spMk id="3" creationId="{55CCDD8D-10B1-4E36-871A-7566EE23D8FC}"/>
          </ac:spMkLst>
        </pc:spChg>
      </pc:sldChg>
    </pc:docChg>
  </pc:docChgLst>
  <pc:docChgLst>
    <pc:chgData name="Hillary L Fuhrman" userId="S::hlfuhrman@ysu.edu::af14d5d1-7a27-4dfe-a2ee-830b0e5dcbdb" providerId="AD" clId="Web-{3D96D122-ADA9-4042-95DB-3296EC880C2D}"/>
    <pc:docChg chg="addSld modSld">
      <pc:chgData name="Hillary L Fuhrman" userId="S::hlfuhrman@ysu.edu::af14d5d1-7a27-4dfe-a2ee-830b0e5dcbdb" providerId="AD" clId="Web-{3D96D122-ADA9-4042-95DB-3296EC880C2D}" dt="2022-09-21T13:56:25.921" v="166" actId="20577"/>
      <pc:docMkLst>
        <pc:docMk/>
      </pc:docMkLst>
      <pc:sldChg chg="addSp delSp modSp mod setBg">
        <pc:chgData name="Hillary L Fuhrman" userId="S::hlfuhrman@ysu.edu::af14d5d1-7a27-4dfe-a2ee-830b0e5dcbdb" providerId="AD" clId="Web-{3D96D122-ADA9-4042-95DB-3296EC880C2D}" dt="2022-09-21T13:55:42.826" v="122"/>
        <pc:sldMkLst>
          <pc:docMk/>
          <pc:sldMk cId="109857222" sldId="256"/>
        </pc:sldMkLst>
        <pc:spChg chg="mod">
          <ac:chgData name="Hillary L Fuhrman" userId="S::hlfuhrman@ysu.edu::af14d5d1-7a27-4dfe-a2ee-830b0e5dcbdb" providerId="AD" clId="Web-{3D96D122-ADA9-4042-95DB-3296EC880C2D}" dt="2022-09-21T13:55:42.826" v="122"/>
          <ac:spMkLst>
            <pc:docMk/>
            <pc:sldMk cId="109857222" sldId="256"/>
            <ac:spMk id="2" creationId="{00000000-0000-0000-0000-000000000000}"/>
          </ac:spMkLst>
        </pc:spChg>
        <pc:spChg chg="mod">
          <ac:chgData name="Hillary L Fuhrman" userId="S::hlfuhrman@ysu.edu::af14d5d1-7a27-4dfe-a2ee-830b0e5dcbdb" providerId="AD" clId="Web-{3D96D122-ADA9-4042-95DB-3296EC880C2D}" dt="2022-09-21T13:55:42.826" v="122"/>
          <ac:spMkLst>
            <pc:docMk/>
            <pc:sldMk cId="109857222" sldId="256"/>
            <ac:spMk id="3" creationId="{00000000-0000-0000-0000-000000000000}"/>
          </ac:spMkLst>
        </pc:spChg>
        <pc:spChg chg="add del">
          <ac:chgData name="Hillary L Fuhrman" userId="S::hlfuhrman@ysu.edu::af14d5d1-7a27-4dfe-a2ee-830b0e5dcbdb" providerId="AD" clId="Web-{3D96D122-ADA9-4042-95DB-3296EC880C2D}" dt="2022-09-21T13:55:42.826" v="122"/>
          <ac:spMkLst>
            <pc:docMk/>
            <pc:sldMk cId="109857222" sldId="256"/>
            <ac:spMk id="8" creationId="{5FB946D7-1CA4-446E-8795-007CACFDEB88}"/>
          </ac:spMkLst>
        </pc:spChg>
        <pc:spChg chg="add del">
          <ac:chgData name="Hillary L Fuhrman" userId="S::hlfuhrman@ysu.edu::af14d5d1-7a27-4dfe-a2ee-830b0e5dcbdb" providerId="AD" clId="Web-{3D96D122-ADA9-4042-95DB-3296EC880C2D}" dt="2022-09-21T13:55:42.826" v="122"/>
          <ac:spMkLst>
            <pc:docMk/>
            <pc:sldMk cId="109857222" sldId="256"/>
            <ac:spMk id="10" creationId="{192416F2-BC84-4D7C-80C6-6296C10C3819}"/>
          </ac:spMkLst>
        </pc:spChg>
        <pc:cxnChg chg="add del">
          <ac:chgData name="Hillary L Fuhrman" userId="S::hlfuhrman@ysu.edu::af14d5d1-7a27-4dfe-a2ee-830b0e5dcbdb" providerId="AD" clId="Web-{3D96D122-ADA9-4042-95DB-3296EC880C2D}" dt="2022-09-21T13:55:42.826" v="122"/>
          <ac:cxnSpMkLst>
            <pc:docMk/>
            <pc:sldMk cId="109857222" sldId="256"/>
            <ac:cxnSpMk id="12" creationId="{2330623A-AB89-4E04-AC9A-2BAFBF85AE3A}"/>
          </ac:cxnSpMkLst>
        </pc:cxnChg>
      </pc:sldChg>
      <pc:sldChg chg="addSp delSp modSp new mod setBg">
        <pc:chgData name="Hillary L Fuhrman" userId="S::hlfuhrman@ysu.edu::af14d5d1-7a27-4dfe-a2ee-830b0e5dcbdb" providerId="AD" clId="Web-{3D96D122-ADA9-4042-95DB-3296EC880C2D}" dt="2022-09-21T13:56:25.921" v="166" actId="20577"/>
        <pc:sldMkLst>
          <pc:docMk/>
          <pc:sldMk cId="623597477" sldId="257"/>
        </pc:sldMkLst>
        <pc:spChg chg="mod">
          <ac:chgData name="Hillary L Fuhrman" userId="S::hlfuhrman@ysu.edu::af14d5d1-7a27-4dfe-a2ee-830b0e5dcbdb" providerId="AD" clId="Web-{3D96D122-ADA9-4042-95DB-3296EC880C2D}" dt="2022-09-21T13:55:45.248" v="123"/>
          <ac:spMkLst>
            <pc:docMk/>
            <pc:sldMk cId="623597477" sldId="257"/>
            <ac:spMk id="2" creationId="{9C865C19-92B9-E6EB-967C-5735DFA20E9A}"/>
          </ac:spMkLst>
        </pc:spChg>
        <pc:spChg chg="add del mod">
          <ac:chgData name="Hillary L Fuhrman" userId="S::hlfuhrman@ysu.edu::af14d5d1-7a27-4dfe-a2ee-830b0e5dcbdb" providerId="AD" clId="Web-{3D96D122-ADA9-4042-95DB-3296EC880C2D}" dt="2022-09-21T13:56:25.921" v="166" actId="20577"/>
          <ac:spMkLst>
            <pc:docMk/>
            <pc:sldMk cId="623597477" sldId="257"/>
            <ac:spMk id="3" creationId="{996E0975-17D0-155E-3F89-AB4CEFE1B2DD}"/>
          </ac:spMkLst>
        </pc:spChg>
        <pc:spChg chg="add del">
          <ac:chgData name="Hillary L Fuhrman" userId="S::hlfuhrman@ysu.edu::af14d5d1-7a27-4dfe-a2ee-830b0e5dcbdb" providerId="AD" clId="Web-{3D96D122-ADA9-4042-95DB-3296EC880C2D}" dt="2022-09-21T13:55:45.248" v="123"/>
          <ac:spMkLst>
            <pc:docMk/>
            <pc:sldMk cId="623597477" sldId="257"/>
            <ac:spMk id="9" creationId="{42285737-90EE-47DC-AC80-8AE156B11969}"/>
          </ac:spMkLst>
        </pc:spChg>
        <pc:grpChg chg="add del">
          <ac:chgData name="Hillary L Fuhrman" userId="S::hlfuhrman@ysu.edu::af14d5d1-7a27-4dfe-a2ee-830b0e5dcbdb" providerId="AD" clId="Web-{3D96D122-ADA9-4042-95DB-3296EC880C2D}" dt="2022-09-21T13:55:45.248" v="123"/>
          <ac:grpSpMkLst>
            <pc:docMk/>
            <pc:sldMk cId="623597477" sldId="257"/>
            <ac:grpSpMk id="11" creationId="{B57BDC17-F1B3-455F-BBF1-680AA1F25C06}"/>
          </ac:grpSpMkLst>
        </pc:grpChg>
        <pc:graphicFrameChg chg="add del">
          <ac:chgData name="Hillary L Fuhrman" userId="S::hlfuhrman@ysu.edu::af14d5d1-7a27-4dfe-a2ee-830b0e5dcbdb" providerId="AD" clId="Web-{3D96D122-ADA9-4042-95DB-3296EC880C2D}" dt="2022-09-21T13:55:45.248" v="123"/>
          <ac:graphicFrameMkLst>
            <pc:docMk/>
            <pc:sldMk cId="623597477" sldId="257"/>
            <ac:graphicFrameMk id="5" creationId="{F1231D66-D484-8FBC-F4DB-8763FE59ED2F}"/>
          </ac:graphicFrameMkLst>
        </pc:graphicFrameChg>
      </pc:sldChg>
    </pc:docChg>
  </pc:docChgLst>
</pc:chgInfo>
</file>

<file path=ppt/comments/modernComment_10D_921C93BF.xml><?xml version="1.0" encoding="utf-8"?>
<p188:cmLst xmlns:a="http://schemas.openxmlformats.org/drawingml/2006/main" xmlns:r="http://schemas.openxmlformats.org/officeDocument/2006/relationships" xmlns:p188="http://schemas.microsoft.com/office/powerpoint/2018/8/main">
  <p188:cm id="{8A689637-8F93-48B8-BC22-C3D139BBEEC3}" authorId="{C830F03D-FD8A-0CD6-E5C1-9FFC3C8625C7}" status="resolved" created="2022-09-21T17:14:28.778" complete="100000">
    <ac:txMkLst xmlns:ac="http://schemas.microsoft.com/office/drawing/2013/main/command">
      <pc:docMk xmlns:pc="http://schemas.microsoft.com/office/powerpoint/2013/main/command"/>
      <pc:sldMk xmlns:pc="http://schemas.microsoft.com/office/powerpoint/2013/main/command" cId="2451346367" sldId="269"/>
      <ac:spMk id="3" creationId="{55CCDD8D-10B1-4E36-871A-7566EE23D8FC}"/>
      <ac:txMk cp="110" len="4">
        <ac:context len="123" hash="3026691997"/>
      </ac:txMk>
    </ac:txMkLst>
    <p188:pos x="2343873" y="2758632"/>
    <p188:txBody>
      <a:bodyPr/>
      <a:lstStyle/>
      <a:p>
        <a:r>
          <a:rPr lang="en-US"/>
          <a:t>I bolded ALL on slide 4.</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E74AB-2575-4CB0-93CD-DC378036AD1C}"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32C27-5C44-4958-977A-A33C9BDF367B}" type="slidenum">
              <a:rPr lang="en-US" smtClean="0"/>
              <a:t>‹#›</a:t>
            </a:fld>
            <a:endParaRPr lang="en-US"/>
          </a:p>
        </p:txBody>
      </p:sp>
    </p:spTree>
    <p:extLst>
      <p:ext uri="{BB962C8B-B14F-4D97-AF65-F5344CB8AC3E}">
        <p14:creationId xmlns:p14="http://schemas.microsoft.com/office/powerpoint/2010/main" val="253168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32C27-5C44-4958-977A-A33C9BDF367B}" type="slidenum">
              <a:rPr lang="en-US" smtClean="0"/>
              <a:t>1</a:t>
            </a:fld>
            <a:endParaRPr lang="en-US"/>
          </a:p>
        </p:txBody>
      </p:sp>
    </p:spTree>
    <p:extLst>
      <p:ext uri="{BB962C8B-B14F-4D97-AF65-F5344CB8AC3E}">
        <p14:creationId xmlns:p14="http://schemas.microsoft.com/office/powerpoint/2010/main" val="24147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here’s a variation on a single point rubric used with a developmental scale (beginning to advanced)—this could be a great rubric to use through a course focused on skill development (like with writing)</a:t>
            </a:r>
          </a:p>
        </p:txBody>
      </p:sp>
      <p:sp>
        <p:nvSpPr>
          <p:cNvPr id="4" name="Slide Number Placeholder 3"/>
          <p:cNvSpPr>
            <a:spLocks noGrp="1"/>
          </p:cNvSpPr>
          <p:nvPr>
            <p:ph type="sldNum" sz="quarter" idx="5"/>
          </p:nvPr>
        </p:nvSpPr>
        <p:spPr/>
        <p:txBody>
          <a:bodyPr/>
          <a:lstStyle/>
          <a:p>
            <a:fld id="{6E032C27-5C44-4958-977A-A33C9BDF367B}" type="slidenum">
              <a:rPr lang="en-US" smtClean="0"/>
              <a:t>10</a:t>
            </a:fld>
            <a:endParaRPr lang="en-US"/>
          </a:p>
        </p:txBody>
      </p:sp>
    </p:spTree>
    <p:extLst>
      <p:ext uri="{BB962C8B-B14F-4D97-AF65-F5344CB8AC3E}">
        <p14:creationId xmlns:p14="http://schemas.microsoft.com/office/powerpoint/2010/main" val="3353453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32C27-5C44-4958-977A-A33C9BDF367B}" type="slidenum">
              <a:rPr lang="en-US" smtClean="0"/>
              <a:t>11</a:t>
            </a:fld>
            <a:endParaRPr lang="en-US"/>
          </a:p>
        </p:txBody>
      </p:sp>
    </p:spTree>
    <p:extLst>
      <p:ext uri="{BB962C8B-B14F-4D97-AF65-F5344CB8AC3E}">
        <p14:creationId xmlns:p14="http://schemas.microsoft.com/office/powerpoint/2010/main" val="955496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32C27-5C44-4958-977A-A33C9BDF367B}" type="slidenum">
              <a:rPr lang="en-US" smtClean="0"/>
              <a:t>12</a:t>
            </a:fld>
            <a:endParaRPr lang="en-US"/>
          </a:p>
        </p:txBody>
      </p:sp>
    </p:spTree>
    <p:extLst>
      <p:ext uri="{BB962C8B-B14F-4D97-AF65-F5344CB8AC3E}">
        <p14:creationId xmlns:p14="http://schemas.microsoft.com/office/powerpoint/2010/main" val="317958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32C27-5C44-4958-977A-A33C9BDF367B}" type="slidenum">
              <a:rPr lang="en-US" smtClean="0"/>
              <a:t>2</a:t>
            </a:fld>
            <a:endParaRPr lang="en-US"/>
          </a:p>
        </p:txBody>
      </p:sp>
    </p:spTree>
    <p:extLst>
      <p:ext uri="{BB962C8B-B14F-4D97-AF65-F5344CB8AC3E}">
        <p14:creationId xmlns:p14="http://schemas.microsoft.com/office/powerpoint/2010/main" val="251110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32C27-5C44-4958-977A-A33C9BDF367B}" type="slidenum">
              <a:rPr lang="en-US" smtClean="0"/>
              <a:t>3</a:t>
            </a:fld>
            <a:endParaRPr lang="en-US"/>
          </a:p>
        </p:txBody>
      </p:sp>
    </p:spTree>
    <p:extLst>
      <p:ext uri="{BB962C8B-B14F-4D97-AF65-F5344CB8AC3E}">
        <p14:creationId xmlns:p14="http://schemas.microsoft.com/office/powerpoint/2010/main" val="342527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Hidden Curriculum: the concept was first used by Phillip Jackson in 1968 in his “Life in Classrooms”. The hidden curriculum is not formal and is not explicitly stated. It has hidden messages that include the norms and values that enable students to adapt to society and prepare them for the future. Students succeed if they comply with these norms and values or they fail if they oppose them. </a:t>
            </a:r>
          </a:p>
        </p:txBody>
      </p:sp>
      <p:sp>
        <p:nvSpPr>
          <p:cNvPr id="4" name="Slide Number Placeholder 3"/>
          <p:cNvSpPr>
            <a:spLocks noGrp="1"/>
          </p:cNvSpPr>
          <p:nvPr>
            <p:ph type="sldNum" sz="quarter" idx="5"/>
          </p:nvPr>
        </p:nvSpPr>
        <p:spPr/>
        <p:txBody>
          <a:bodyPr/>
          <a:lstStyle/>
          <a:p>
            <a:fld id="{6E032C27-5C44-4958-977A-A33C9BDF367B}" type="slidenum">
              <a:rPr lang="en-US" smtClean="0"/>
              <a:t>4</a:t>
            </a:fld>
            <a:endParaRPr lang="en-US"/>
          </a:p>
        </p:txBody>
      </p:sp>
    </p:spTree>
    <p:extLst>
      <p:ext uri="{BB962C8B-B14F-4D97-AF65-F5344CB8AC3E}">
        <p14:creationId xmlns:p14="http://schemas.microsoft.com/office/powerpoint/2010/main" val="81601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Hidden Curriculum: the concept was first used by Phillip Jackson in 1968 in his “Life in Classrooms”. The hidden curriculum is not formal and is not explicitly stated. It has hidden messages that include the norms and values that enable students to adapt to society and prepare them for the future. Students succeed if they comply with these norms and values or they fail if they oppose them. </a:t>
            </a:r>
          </a:p>
        </p:txBody>
      </p:sp>
      <p:sp>
        <p:nvSpPr>
          <p:cNvPr id="4" name="Slide Number Placeholder 3"/>
          <p:cNvSpPr>
            <a:spLocks noGrp="1"/>
          </p:cNvSpPr>
          <p:nvPr>
            <p:ph type="sldNum" sz="quarter" idx="5"/>
          </p:nvPr>
        </p:nvSpPr>
        <p:spPr/>
        <p:txBody>
          <a:bodyPr/>
          <a:lstStyle/>
          <a:p>
            <a:fld id="{6E032C27-5C44-4958-977A-A33C9BDF367B}" type="slidenum">
              <a:rPr lang="en-US" smtClean="0"/>
              <a:t>5</a:t>
            </a:fld>
            <a:endParaRPr lang="en-US"/>
          </a:p>
        </p:txBody>
      </p:sp>
    </p:spTree>
    <p:extLst>
      <p:ext uri="{BB962C8B-B14F-4D97-AF65-F5344CB8AC3E}">
        <p14:creationId xmlns:p14="http://schemas.microsoft.com/office/powerpoint/2010/main" val="131781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32C27-5C44-4958-977A-A33C9BDF367B}" type="slidenum">
              <a:rPr lang="en-US" smtClean="0"/>
              <a:t>6</a:t>
            </a:fld>
            <a:endParaRPr lang="en-US"/>
          </a:p>
        </p:txBody>
      </p:sp>
    </p:spTree>
    <p:extLst>
      <p:ext uri="{BB962C8B-B14F-4D97-AF65-F5344CB8AC3E}">
        <p14:creationId xmlns:p14="http://schemas.microsoft.com/office/powerpoint/2010/main" val="350536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32C27-5C44-4958-977A-A33C9BDF367B}" type="slidenum">
              <a:rPr lang="en-US" smtClean="0"/>
              <a:t>7</a:t>
            </a:fld>
            <a:endParaRPr lang="en-US"/>
          </a:p>
        </p:txBody>
      </p:sp>
    </p:spTree>
    <p:extLst>
      <p:ext uri="{BB962C8B-B14F-4D97-AF65-F5344CB8AC3E}">
        <p14:creationId xmlns:p14="http://schemas.microsoft.com/office/powerpoint/2010/main" val="98590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Adaptation of an analytic rubric</a:t>
            </a:r>
          </a:p>
        </p:txBody>
      </p:sp>
      <p:sp>
        <p:nvSpPr>
          <p:cNvPr id="4" name="Slide Number Placeholder 3"/>
          <p:cNvSpPr>
            <a:spLocks noGrp="1"/>
          </p:cNvSpPr>
          <p:nvPr>
            <p:ph type="sldNum" sz="quarter" idx="5"/>
          </p:nvPr>
        </p:nvSpPr>
        <p:spPr/>
        <p:txBody>
          <a:bodyPr/>
          <a:lstStyle/>
          <a:p>
            <a:fld id="{6E032C27-5C44-4958-977A-A33C9BDF367B}" type="slidenum">
              <a:rPr lang="en-US" smtClean="0"/>
              <a:t>8</a:t>
            </a:fld>
            <a:endParaRPr lang="en-US"/>
          </a:p>
        </p:txBody>
      </p:sp>
    </p:spTree>
    <p:extLst>
      <p:ext uri="{BB962C8B-B14F-4D97-AF65-F5344CB8AC3E}">
        <p14:creationId xmlns:p14="http://schemas.microsoft.com/office/powerpoint/2010/main" val="262493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criteria list turned into a single point rubric</a:t>
            </a:r>
          </a:p>
        </p:txBody>
      </p:sp>
      <p:sp>
        <p:nvSpPr>
          <p:cNvPr id="4" name="Slide Number Placeholder 3"/>
          <p:cNvSpPr>
            <a:spLocks noGrp="1"/>
          </p:cNvSpPr>
          <p:nvPr>
            <p:ph type="sldNum" sz="quarter" idx="5"/>
          </p:nvPr>
        </p:nvSpPr>
        <p:spPr/>
        <p:txBody>
          <a:bodyPr/>
          <a:lstStyle/>
          <a:p>
            <a:fld id="{6E032C27-5C44-4958-977A-A33C9BDF367B}" type="slidenum">
              <a:rPr lang="en-US" smtClean="0"/>
              <a:t>9</a:t>
            </a:fld>
            <a:endParaRPr lang="en-US"/>
          </a:p>
        </p:txBody>
      </p:sp>
    </p:spTree>
    <p:extLst>
      <p:ext uri="{BB962C8B-B14F-4D97-AF65-F5344CB8AC3E}">
        <p14:creationId xmlns:p14="http://schemas.microsoft.com/office/powerpoint/2010/main" val="141608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0D_921C93BF.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BAOWxZBWMP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3315031" y="1380754"/>
            <a:ext cx="5561938" cy="2513516"/>
          </a:xfrm>
        </p:spPr>
        <p:txBody>
          <a:bodyPr>
            <a:normAutofit/>
          </a:bodyPr>
          <a:lstStyle/>
          <a:p>
            <a:r>
              <a:rPr lang="en-US" dirty="0">
                <a:cs typeface="Calibri Light"/>
              </a:rPr>
              <a:t>T is for Transparency</a:t>
            </a:r>
          </a:p>
        </p:txBody>
      </p:sp>
      <p:sp>
        <p:nvSpPr>
          <p:cNvPr id="3" name="Subtitle 2"/>
          <p:cNvSpPr>
            <a:spLocks noGrp="1"/>
          </p:cNvSpPr>
          <p:nvPr>
            <p:ph type="subTitle" idx="1"/>
          </p:nvPr>
        </p:nvSpPr>
        <p:spPr>
          <a:xfrm>
            <a:off x="3315031" y="4076802"/>
            <a:ext cx="5561938" cy="1534587"/>
          </a:xfrm>
        </p:spPr>
        <p:txBody>
          <a:bodyPr vert="horz" lIns="91440" tIns="45720" rIns="91440" bIns="45720" rtlCol="0">
            <a:normAutofit/>
          </a:bodyPr>
          <a:lstStyle/>
          <a:p>
            <a:r>
              <a:rPr lang="en-US" dirty="0">
                <a:cs typeface="Calibri"/>
              </a:rPr>
              <a:t>Intro and Tips for the TEACH Principles</a:t>
            </a:r>
            <a:endParaRPr lang="en-US" dirty="0"/>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5DB74B-2314-4998-AA9D-3AE020A8EFA8}"/>
              </a:ext>
            </a:extLst>
          </p:cNvPr>
          <p:cNvSpPr>
            <a:spLocks noGrp="1"/>
          </p:cNvSpPr>
          <p:nvPr>
            <p:ph type="title"/>
          </p:nvPr>
        </p:nvSpPr>
        <p:spPr>
          <a:xfrm>
            <a:off x="874815" y="2322864"/>
            <a:ext cx="5491090" cy="2387600"/>
          </a:xfrm>
        </p:spPr>
        <p:txBody>
          <a:bodyPr vert="horz" lIns="91440" tIns="45720" rIns="91440" bIns="45720" rtlCol="0" anchor="b">
            <a:normAutofit/>
          </a:bodyPr>
          <a:lstStyle/>
          <a:p>
            <a:r>
              <a:rPr lang="en-US" sz="6000" b="1" kern="1200">
                <a:solidFill>
                  <a:schemeClr val="tx1"/>
                </a:solidFill>
                <a:latin typeface="+mj-lt"/>
                <a:ea typeface="+mj-ea"/>
                <a:cs typeface="+mj-cs"/>
              </a:rPr>
              <a:t>Single-Point Rubric Examples</a:t>
            </a:r>
          </a:p>
        </p:txBody>
      </p:sp>
      <p:sp>
        <p:nvSpPr>
          <p:cNvPr id="13" name="Rectangle 12">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045A141-4F0D-4C7B-A14E-905879EB19F5}"/>
              </a:ext>
            </a:extLst>
          </p:cNvPr>
          <p:cNvPicPr>
            <a:picLocks noChangeAspect="1"/>
          </p:cNvPicPr>
          <p:nvPr/>
        </p:nvPicPr>
        <p:blipFill>
          <a:blip r:embed="rId3"/>
          <a:stretch>
            <a:fillRect/>
          </a:stretch>
        </p:blipFill>
        <p:spPr>
          <a:xfrm>
            <a:off x="6366617" y="312644"/>
            <a:ext cx="5523243" cy="6185194"/>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 name="TextBox 1">
            <a:extLst>
              <a:ext uri="{FF2B5EF4-FFF2-40B4-BE49-F238E27FC236}">
                <a16:creationId xmlns:a16="http://schemas.microsoft.com/office/drawing/2014/main" id="{B9AD8663-9C6C-D6A3-B083-572449501ED6}"/>
              </a:ext>
            </a:extLst>
          </p:cNvPr>
          <p:cNvSpPr txBox="1"/>
          <p:nvPr/>
        </p:nvSpPr>
        <p:spPr>
          <a:xfrm>
            <a:off x="6611109" y="6173824"/>
            <a:ext cx="1804148"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From Lori Cohen @lcctchr</a:t>
            </a:r>
          </a:p>
        </p:txBody>
      </p:sp>
    </p:spTree>
    <p:extLst>
      <p:ext uri="{BB962C8B-B14F-4D97-AF65-F5344CB8AC3E}">
        <p14:creationId xmlns:p14="http://schemas.microsoft.com/office/powerpoint/2010/main" val="106639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C0E2A8-F710-4D3C-82D1-8E5A42A1F94F}"/>
              </a:ext>
            </a:extLst>
          </p:cNvPr>
          <p:cNvSpPr>
            <a:spLocks noGrp="1"/>
          </p:cNvSpPr>
          <p:nvPr>
            <p:ph type="title"/>
          </p:nvPr>
        </p:nvSpPr>
        <p:spPr>
          <a:xfrm>
            <a:off x="1171074" y="1396686"/>
            <a:ext cx="3240506" cy="4064628"/>
          </a:xfrm>
        </p:spPr>
        <p:txBody>
          <a:bodyPr>
            <a:normAutofit/>
          </a:bodyPr>
          <a:lstStyle/>
          <a:p>
            <a:r>
              <a:rPr lang="en-US">
                <a:solidFill>
                  <a:srgbClr val="FFFFFF"/>
                </a:solidFill>
              </a:rPr>
              <a:t>Bonus Transparent Tip: Use Exemplars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BC02831-ADDA-414E-AF0E-07CB73584BDD}"/>
              </a:ext>
            </a:extLst>
          </p:cNvPr>
          <p:cNvSpPr>
            <a:spLocks noGrp="1"/>
          </p:cNvSpPr>
          <p:nvPr>
            <p:ph idx="1"/>
          </p:nvPr>
        </p:nvSpPr>
        <p:spPr>
          <a:xfrm>
            <a:off x="5370153" y="1526033"/>
            <a:ext cx="5536397" cy="3935281"/>
          </a:xfrm>
        </p:spPr>
        <p:txBody>
          <a:bodyPr>
            <a:normAutofit/>
          </a:bodyPr>
          <a:lstStyle/>
          <a:p>
            <a:r>
              <a:rPr lang="en-US" sz="2600"/>
              <a:t>Particularly with bigger papers/projects/assignments</a:t>
            </a:r>
          </a:p>
          <a:p>
            <a:r>
              <a:rPr lang="en-US" sz="2600"/>
              <a:t>Provides a source of formative feedback</a:t>
            </a:r>
          </a:p>
          <a:p>
            <a:r>
              <a:rPr lang="en-US" sz="2600"/>
              <a:t>Provide 2-4 examples (more than one to avoid copies)</a:t>
            </a:r>
          </a:p>
          <a:p>
            <a:r>
              <a:rPr lang="en-US" sz="2600"/>
              <a:t>Consider including: stronger, weaker, mixed, highlight specific features</a:t>
            </a:r>
          </a:p>
          <a:p>
            <a:r>
              <a:rPr lang="en-US" sz="2600"/>
              <a:t>Attend to consent for examples</a:t>
            </a:r>
          </a:p>
          <a:p>
            <a:endParaRPr lang="en-US" sz="2600"/>
          </a:p>
        </p:txBody>
      </p:sp>
    </p:spTree>
    <p:extLst>
      <p:ext uri="{BB962C8B-B14F-4D97-AF65-F5344CB8AC3E}">
        <p14:creationId xmlns:p14="http://schemas.microsoft.com/office/powerpoint/2010/main" val="338561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FDB56EA-53E7-46E5-86A0-1952DD827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09"/>
          <a:stretch/>
        </p:blipFill>
        <p:spPr bwMode="auto">
          <a:xfrm>
            <a:off x="8261848" y="3126997"/>
            <a:ext cx="3837963" cy="3584308"/>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Two speech bubbles">
            <a:extLst>
              <a:ext uri="{FF2B5EF4-FFF2-40B4-BE49-F238E27FC236}">
                <a16:creationId xmlns:a16="http://schemas.microsoft.com/office/drawing/2014/main" id="{C8EC3D6B-D5F1-43B9-920A-4CF6D024D2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525" y="2448112"/>
            <a:ext cx="5283966" cy="5283966"/>
          </a:xfrm>
          <a:prstGeom prst="rect">
            <a:avLst/>
          </a:prstGeom>
        </p:spPr>
      </p:pic>
      <p:sp>
        <p:nvSpPr>
          <p:cNvPr id="21" name="TextBox 20">
            <a:extLst>
              <a:ext uri="{FF2B5EF4-FFF2-40B4-BE49-F238E27FC236}">
                <a16:creationId xmlns:a16="http://schemas.microsoft.com/office/drawing/2014/main" id="{1114CAF3-34E2-4D79-A917-7ED6A603ECEC}"/>
              </a:ext>
            </a:extLst>
          </p:cNvPr>
          <p:cNvSpPr txBox="1"/>
          <p:nvPr/>
        </p:nvSpPr>
        <p:spPr>
          <a:xfrm>
            <a:off x="3583615" y="4769302"/>
            <a:ext cx="3929353" cy="1384995"/>
          </a:xfrm>
          <a:prstGeom prst="rect">
            <a:avLst/>
          </a:prstGeom>
          <a:noFill/>
        </p:spPr>
        <p:txBody>
          <a:bodyPr wrap="square">
            <a:spAutoFit/>
          </a:bodyPr>
          <a:lstStyle/>
          <a:p>
            <a:pPr lvl="0" algn="ctr">
              <a:lnSpc>
                <a:spcPct val="100000"/>
              </a:lnSpc>
            </a:pPr>
            <a:r>
              <a:rPr lang="en-US" sz="2800">
                <a:latin typeface="Lato" panose="020F0502020204030203" pitchFamily="34" charset="0"/>
              </a:rPr>
              <a:t>Complete a feedback card or fill out a feedback form online. </a:t>
            </a:r>
          </a:p>
        </p:txBody>
      </p:sp>
      <p:grpSp>
        <p:nvGrpSpPr>
          <p:cNvPr id="25" name="Group 24">
            <a:extLst>
              <a:ext uri="{FF2B5EF4-FFF2-40B4-BE49-F238E27FC236}">
                <a16:creationId xmlns:a16="http://schemas.microsoft.com/office/drawing/2014/main" id="{AB8E40C7-40EB-4A74-8603-16F8B878E021}"/>
              </a:ext>
            </a:extLst>
          </p:cNvPr>
          <p:cNvGrpSpPr/>
          <p:nvPr/>
        </p:nvGrpSpPr>
        <p:grpSpPr>
          <a:xfrm>
            <a:off x="5374457" y="65227"/>
            <a:ext cx="6817543" cy="3045823"/>
            <a:chOff x="-383094" y="383177"/>
            <a:chExt cx="6926507" cy="3045823"/>
          </a:xfrm>
        </p:grpSpPr>
        <p:sp>
          <p:nvSpPr>
            <p:cNvPr id="24" name="Rectangle 23">
              <a:extLst>
                <a:ext uri="{FF2B5EF4-FFF2-40B4-BE49-F238E27FC236}">
                  <a16:creationId xmlns:a16="http://schemas.microsoft.com/office/drawing/2014/main" id="{0DF6685A-801A-449E-A52C-03349B88B1FB}"/>
                </a:ext>
              </a:extLst>
            </p:cNvPr>
            <p:cNvSpPr/>
            <p:nvPr/>
          </p:nvSpPr>
          <p:spPr>
            <a:xfrm>
              <a:off x="0" y="383177"/>
              <a:ext cx="6543413" cy="3045823"/>
            </a:xfrm>
            <a:prstGeom prst="rect">
              <a:avLst/>
            </a:prstGeom>
            <a:solidFill>
              <a:srgbClr val="AA1F2E"/>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19" name="Graphic 18" descr="Graph and note paper pads with pencil">
              <a:extLst>
                <a:ext uri="{FF2B5EF4-FFF2-40B4-BE49-F238E27FC236}">
                  <a16:creationId xmlns:a16="http://schemas.microsoft.com/office/drawing/2014/main" id="{77C5F773-8A93-47A5-94AB-95C1B0AB77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3094" y="478427"/>
              <a:ext cx="2868234" cy="2856419"/>
            </a:xfrm>
            <a:prstGeom prst="rect">
              <a:avLst/>
            </a:prstGeom>
          </p:spPr>
        </p:pic>
        <p:sp>
          <p:nvSpPr>
            <p:cNvPr id="23" name="TextBox 22">
              <a:extLst>
                <a:ext uri="{FF2B5EF4-FFF2-40B4-BE49-F238E27FC236}">
                  <a16:creationId xmlns:a16="http://schemas.microsoft.com/office/drawing/2014/main" id="{B671E7AF-20E0-4149-8B11-5D0FCFB3F03C}"/>
                </a:ext>
              </a:extLst>
            </p:cNvPr>
            <p:cNvSpPr txBox="1"/>
            <p:nvPr/>
          </p:nvSpPr>
          <p:spPr>
            <a:xfrm>
              <a:off x="1928227" y="611410"/>
              <a:ext cx="4582558" cy="2677656"/>
            </a:xfrm>
            <a:prstGeom prst="rect">
              <a:avLst/>
            </a:prstGeom>
            <a:noFill/>
          </p:spPr>
          <p:txBody>
            <a:bodyPr wrap="square" lIns="91440" tIns="45720" rIns="91440" bIns="45720" anchor="t">
              <a:spAutoFit/>
            </a:bodyPr>
            <a:lstStyle/>
            <a:p>
              <a:pPr algn="ctr"/>
              <a:r>
                <a:rPr lang="en-US" sz="2800">
                  <a:solidFill>
                    <a:schemeClr val="bg1"/>
                  </a:solidFill>
                  <a:latin typeface="Arial Black"/>
                </a:rPr>
                <a:t>DID YOU SIGN-IN?</a:t>
              </a:r>
              <a:br>
                <a:rPr lang="en-US" sz="2800">
                  <a:latin typeface="Lato" panose="020F0502020204030203" pitchFamily="34" charset="0"/>
                </a:rPr>
              </a:br>
              <a:br>
                <a:rPr lang="en-US" sz="2000">
                  <a:latin typeface="Lato" panose="020F0502020204030203" pitchFamily="34" charset="0"/>
                </a:rPr>
              </a:br>
              <a:r>
                <a:rPr lang="en-US" sz="2400">
                  <a:solidFill>
                    <a:schemeClr val="bg1"/>
                  </a:solidFill>
                  <a:latin typeface="Lato"/>
                  <a:ea typeface="Lato"/>
                  <a:cs typeface="Lato"/>
                </a:rPr>
                <a:t>Engage with ITL 3 times this fall through workshops, book club, podcast groups, or consults and receive a $25 gift card.</a:t>
              </a:r>
            </a:p>
          </p:txBody>
        </p:sp>
      </p:grpSp>
      <p:sp>
        <p:nvSpPr>
          <p:cNvPr id="32" name="TextBox 31">
            <a:extLst>
              <a:ext uri="{FF2B5EF4-FFF2-40B4-BE49-F238E27FC236}">
                <a16:creationId xmlns:a16="http://schemas.microsoft.com/office/drawing/2014/main" id="{8C8F116F-BF8F-4EA8-A388-E9C2A36E23AF}"/>
              </a:ext>
            </a:extLst>
          </p:cNvPr>
          <p:cNvSpPr txBox="1"/>
          <p:nvPr/>
        </p:nvSpPr>
        <p:spPr>
          <a:xfrm>
            <a:off x="135442" y="1872408"/>
            <a:ext cx="5342331" cy="1015663"/>
          </a:xfrm>
          <a:prstGeom prst="rect">
            <a:avLst/>
          </a:prstGeom>
          <a:noFill/>
        </p:spPr>
        <p:txBody>
          <a:bodyPr wrap="square" rtlCol="0">
            <a:spAutoFit/>
          </a:bodyPr>
          <a:lstStyle/>
          <a:p>
            <a:pPr algn="ctr"/>
            <a:r>
              <a:rPr lang="en-US" sz="6000">
                <a:latin typeface="Arial Black" panose="020B0A04020102020204" pitchFamily="34" charset="0"/>
              </a:rPr>
              <a:t>THANK YOU</a:t>
            </a:r>
          </a:p>
        </p:txBody>
      </p:sp>
      <p:sp>
        <p:nvSpPr>
          <p:cNvPr id="38" name="TextBox 37">
            <a:extLst>
              <a:ext uri="{FF2B5EF4-FFF2-40B4-BE49-F238E27FC236}">
                <a16:creationId xmlns:a16="http://schemas.microsoft.com/office/drawing/2014/main" id="{F8FE7C56-424E-4D5E-A2E1-149D8B3FCE47}"/>
              </a:ext>
            </a:extLst>
          </p:cNvPr>
          <p:cNvSpPr txBox="1"/>
          <p:nvPr/>
        </p:nvSpPr>
        <p:spPr>
          <a:xfrm>
            <a:off x="155483" y="2692152"/>
            <a:ext cx="5342331" cy="461665"/>
          </a:xfrm>
          <a:prstGeom prst="rect">
            <a:avLst/>
          </a:prstGeom>
          <a:noFill/>
        </p:spPr>
        <p:txBody>
          <a:bodyPr wrap="square" rtlCol="0">
            <a:spAutoFit/>
          </a:bodyPr>
          <a:lstStyle/>
          <a:p>
            <a:pPr algn="ctr"/>
            <a:r>
              <a:rPr lang="en-US" sz="2400">
                <a:latin typeface="Lato" panose="020F0502020204030203" pitchFamily="34" charset="0"/>
              </a:rPr>
              <a:t>for joining us today! Before you go…</a:t>
            </a:r>
          </a:p>
        </p:txBody>
      </p:sp>
      <p:pic>
        <p:nvPicPr>
          <p:cNvPr id="35" name="Graphic 34" descr="Chevron arrows with solid fill">
            <a:extLst>
              <a:ext uri="{FF2B5EF4-FFF2-40B4-BE49-F238E27FC236}">
                <a16:creationId xmlns:a16="http://schemas.microsoft.com/office/drawing/2014/main" id="{0FEB694D-D4D0-4D11-8C18-C780EE29B7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14057" y="5071458"/>
            <a:ext cx="914400" cy="914400"/>
          </a:xfrm>
          <a:prstGeom prst="rect">
            <a:avLst/>
          </a:prstGeom>
        </p:spPr>
      </p:pic>
      <p:pic>
        <p:nvPicPr>
          <p:cNvPr id="43" name="Picture 42" descr="A picture containing shape&#10;&#10;Description automatically generated">
            <a:extLst>
              <a:ext uri="{FF2B5EF4-FFF2-40B4-BE49-F238E27FC236}">
                <a16:creationId xmlns:a16="http://schemas.microsoft.com/office/drawing/2014/main" id="{400FD36F-B589-4934-8440-A0A71AB45C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73904" y="294627"/>
            <a:ext cx="2093422" cy="1512497"/>
          </a:xfrm>
          <a:prstGeom prst="rect">
            <a:avLst/>
          </a:prstGeom>
        </p:spPr>
      </p:pic>
    </p:spTree>
    <p:extLst>
      <p:ext uri="{BB962C8B-B14F-4D97-AF65-F5344CB8AC3E}">
        <p14:creationId xmlns:p14="http://schemas.microsoft.com/office/powerpoint/2010/main" val="249297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65C19-92B9-E6EB-967C-5735DFA20E9A}"/>
              </a:ext>
            </a:extLst>
          </p:cNvPr>
          <p:cNvSpPr>
            <a:spLocks noGrp="1"/>
          </p:cNvSpPr>
          <p:nvPr>
            <p:ph type="title"/>
          </p:nvPr>
        </p:nvSpPr>
        <p:spPr>
          <a:xfrm>
            <a:off x="686834" y="1153572"/>
            <a:ext cx="3200400" cy="4461163"/>
          </a:xfrm>
        </p:spPr>
        <p:txBody>
          <a:bodyPr>
            <a:normAutofit/>
          </a:bodyPr>
          <a:lstStyle/>
          <a:p>
            <a:r>
              <a:rPr lang="en-US" b="1">
                <a:solidFill>
                  <a:srgbClr val="FFFFFF"/>
                </a:solidFill>
                <a:cs typeface="Calibri Light"/>
              </a:rPr>
              <a:t>What are the TEACH Principles?</a:t>
            </a:r>
            <a:endParaRPr lang="en-US"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6E0975-17D0-155E-3F89-AB4CEFE1B2DD}"/>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cs typeface="Calibri"/>
              </a:rPr>
              <a:t>Developed by the Senate Teaching and Learning Committee</a:t>
            </a:r>
          </a:p>
          <a:p>
            <a:r>
              <a:rPr lang="en-US" dirty="0">
                <a:cs typeface="Calibri"/>
              </a:rPr>
              <a:t>Academic Senate endorsed spring 2022</a:t>
            </a:r>
          </a:p>
          <a:p>
            <a:r>
              <a:rPr lang="en-US" dirty="0">
                <a:cs typeface="Calibri"/>
              </a:rPr>
              <a:t>"Principles of Good Practice in Teaching"</a:t>
            </a:r>
          </a:p>
          <a:p>
            <a:r>
              <a:rPr lang="en-US" dirty="0">
                <a:cs typeface="Calibri"/>
              </a:rPr>
              <a:t>Based in:</a:t>
            </a:r>
          </a:p>
          <a:p>
            <a:pPr lvl="1"/>
            <a:r>
              <a:rPr lang="en-US" dirty="0">
                <a:cs typeface="Calibri"/>
              </a:rPr>
              <a:t>Need for a better "definition" of good teaching</a:t>
            </a:r>
          </a:p>
          <a:p>
            <a:pPr lvl="1"/>
            <a:r>
              <a:rPr lang="en-US" dirty="0">
                <a:cs typeface="Calibri"/>
              </a:rPr>
              <a:t>Literature around best practices</a:t>
            </a:r>
          </a:p>
        </p:txBody>
      </p:sp>
    </p:spTree>
    <p:extLst>
      <p:ext uri="{BB962C8B-B14F-4D97-AF65-F5344CB8AC3E}">
        <p14:creationId xmlns:p14="http://schemas.microsoft.com/office/powerpoint/2010/main" val="62359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614EBB0-DC20-4678-BC85-392803C594C2}"/>
              </a:ext>
            </a:extLst>
          </p:cNvPr>
          <p:cNvGrpSpPr/>
          <p:nvPr/>
        </p:nvGrpSpPr>
        <p:grpSpPr>
          <a:xfrm>
            <a:off x="8546" y="1349114"/>
            <a:ext cx="13827853" cy="4005675"/>
            <a:chOff x="0" y="1349114"/>
            <a:chExt cx="13827853" cy="4005675"/>
          </a:xfrm>
        </p:grpSpPr>
        <p:grpSp>
          <p:nvGrpSpPr>
            <p:cNvPr id="23" name="Group 22">
              <a:extLst>
                <a:ext uri="{FF2B5EF4-FFF2-40B4-BE49-F238E27FC236}">
                  <a16:creationId xmlns:a16="http://schemas.microsoft.com/office/drawing/2014/main" id="{FC6DF37C-2FDB-45AA-B85C-D0A3ACE0E988}"/>
                </a:ext>
              </a:extLst>
            </p:cNvPr>
            <p:cNvGrpSpPr/>
            <p:nvPr/>
          </p:nvGrpSpPr>
          <p:grpSpPr>
            <a:xfrm>
              <a:off x="0" y="1349114"/>
              <a:ext cx="12192000" cy="2661002"/>
              <a:chOff x="0" y="3689643"/>
              <a:chExt cx="12192000" cy="2661002"/>
            </a:xfrm>
          </p:grpSpPr>
          <p:grpSp>
            <p:nvGrpSpPr>
              <p:cNvPr id="21" name="Group 20">
                <a:extLst>
                  <a:ext uri="{FF2B5EF4-FFF2-40B4-BE49-F238E27FC236}">
                    <a16:creationId xmlns:a16="http://schemas.microsoft.com/office/drawing/2014/main" id="{B046F5F8-8F66-4C4E-A072-8F08E039A09B}"/>
                  </a:ext>
                </a:extLst>
              </p:cNvPr>
              <p:cNvGrpSpPr/>
              <p:nvPr/>
            </p:nvGrpSpPr>
            <p:grpSpPr>
              <a:xfrm>
                <a:off x="0" y="4002751"/>
                <a:ext cx="12192000" cy="2347894"/>
                <a:chOff x="-1" y="3076964"/>
                <a:chExt cx="12192000" cy="2347894"/>
              </a:xfrm>
            </p:grpSpPr>
            <p:sp>
              <p:nvSpPr>
                <p:cNvPr id="4" name="TextBox 3">
                  <a:extLst>
                    <a:ext uri="{FF2B5EF4-FFF2-40B4-BE49-F238E27FC236}">
                      <a16:creationId xmlns:a16="http://schemas.microsoft.com/office/drawing/2014/main" id="{21A743A3-9A10-434E-A91D-80E0F52D1DB4}"/>
                    </a:ext>
                  </a:extLst>
                </p:cNvPr>
                <p:cNvSpPr txBox="1"/>
                <p:nvPr/>
              </p:nvSpPr>
              <p:spPr>
                <a:xfrm>
                  <a:off x="299204" y="3076964"/>
                  <a:ext cx="11593586" cy="2292935"/>
                </a:xfrm>
                <a:prstGeom prst="rect">
                  <a:avLst/>
                </a:prstGeom>
                <a:noFill/>
              </p:spPr>
              <p:txBody>
                <a:bodyPr wrap="square" rtlCol="0">
                  <a:spAutoFit/>
                </a:bodyPr>
                <a:lstStyle/>
                <a:p>
                  <a:pPr algn="ctr"/>
                  <a:r>
                    <a:rPr lang="en-US" sz="14300" dirty="0">
                      <a:latin typeface="Arial Black" panose="020B0A04020102020204" pitchFamily="34" charset="0"/>
                    </a:rPr>
                    <a:t>TEACH</a:t>
                  </a:r>
                </a:p>
              </p:txBody>
            </p:sp>
            <p:sp>
              <p:nvSpPr>
                <p:cNvPr id="2" name="TextBox 1">
                  <a:extLst>
                    <a:ext uri="{FF2B5EF4-FFF2-40B4-BE49-F238E27FC236}">
                      <a16:creationId xmlns:a16="http://schemas.microsoft.com/office/drawing/2014/main" id="{C48E485D-EEA8-480B-9F16-0953F408D350}"/>
                    </a:ext>
                  </a:extLst>
                </p:cNvPr>
                <p:cNvSpPr txBox="1"/>
                <p:nvPr/>
              </p:nvSpPr>
              <p:spPr>
                <a:xfrm>
                  <a:off x="-1" y="5024748"/>
                  <a:ext cx="12192000" cy="400110"/>
                </a:xfrm>
                <a:prstGeom prst="rect">
                  <a:avLst/>
                </a:prstGeom>
                <a:noFill/>
              </p:spPr>
              <p:txBody>
                <a:bodyPr wrap="square" rtlCol="0">
                  <a:spAutoFit/>
                </a:bodyPr>
                <a:lstStyle/>
                <a:p>
                  <a:pPr algn="ctr"/>
                  <a:r>
                    <a:rPr lang="en-US" sz="2000">
                      <a:latin typeface="Lato" panose="020F0502020204030203" pitchFamily="34" charset="0"/>
                    </a:rPr>
                    <a:t>TRANSPARENT│EVIDENCE-BASED │ ASPIRATIONAL │ COMMUNICATIVE │ HUMANE     </a:t>
                  </a:r>
                </a:p>
              </p:txBody>
            </p:sp>
          </p:grpSp>
          <p:pic>
            <p:nvPicPr>
              <p:cNvPr id="22" name="Picture 21" descr="A picture containing shape&#10;&#10;Description automatically generated">
                <a:extLst>
                  <a:ext uri="{FF2B5EF4-FFF2-40B4-BE49-F238E27FC236}">
                    <a16:creationId xmlns:a16="http://schemas.microsoft.com/office/drawing/2014/main" id="{77C8CCD6-A292-44FF-9714-D1443327C939}"/>
                  </a:ext>
                </a:extLst>
              </p:cNvPr>
              <p:cNvPicPr>
                <a:picLocks noChangeAspect="1"/>
              </p:cNvPicPr>
              <p:nvPr/>
            </p:nvPicPr>
            <p:blipFill rotWithShape="1">
              <a:blip r:embed="rId3">
                <a:extLst>
                  <a:ext uri="{28A0092B-C50C-407E-A947-70E740481C1C}">
                    <a14:useLocalDpi xmlns:a14="http://schemas.microsoft.com/office/drawing/2010/main" val="0"/>
                  </a:ext>
                </a:extLst>
              </a:blip>
              <a:srcRect r="-5144" b="55662"/>
              <a:stretch/>
            </p:blipFill>
            <p:spPr>
              <a:xfrm>
                <a:off x="2173315" y="3689643"/>
                <a:ext cx="2292274" cy="698384"/>
              </a:xfrm>
              <a:prstGeom prst="rect">
                <a:avLst/>
              </a:prstGeom>
            </p:spPr>
          </p:pic>
        </p:grpSp>
        <p:sp>
          <p:nvSpPr>
            <p:cNvPr id="24" name="TextBox 23">
              <a:extLst>
                <a:ext uri="{FF2B5EF4-FFF2-40B4-BE49-F238E27FC236}">
                  <a16:creationId xmlns:a16="http://schemas.microsoft.com/office/drawing/2014/main" id="{00894CB2-24E7-465C-BE3E-ED2271A0B17F}"/>
                </a:ext>
              </a:extLst>
            </p:cNvPr>
            <p:cNvSpPr txBox="1"/>
            <p:nvPr/>
          </p:nvSpPr>
          <p:spPr>
            <a:xfrm>
              <a:off x="5203970" y="4549447"/>
              <a:ext cx="8623883" cy="646331"/>
            </a:xfrm>
            <a:prstGeom prst="rect">
              <a:avLst/>
            </a:prstGeom>
            <a:noFill/>
          </p:spPr>
          <p:txBody>
            <a:bodyPr wrap="square" rtlCol="0">
              <a:spAutoFit/>
            </a:bodyPr>
            <a:lstStyle/>
            <a:p>
              <a:pPr algn="ctr"/>
              <a:r>
                <a:rPr lang="en-US" sz="3600" dirty="0">
                  <a:latin typeface="Lato" panose="020F0502020204030203" pitchFamily="34" charset="0"/>
                </a:rPr>
                <a:t>ysu.edu/</a:t>
              </a:r>
              <a:r>
                <a:rPr lang="en-US" sz="3600" dirty="0">
                  <a:solidFill>
                    <a:srgbClr val="AA1F2E"/>
                  </a:solidFill>
                  <a:latin typeface="Lato" panose="020F0502020204030203" pitchFamily="34" charset="0"/>
                </a:rPr>
                <a:t>TEACH</a:t>
              </a:r>
            </a:p>
          </p:txBody>
        </p:sp>
        <p:pic>
          <p:nvPicPr>
            <p:cNvPr id="28" name="Graphic 27" descr="Laptop with solid fill">
              <a:extLst>
                <a:ext uri="{FF2B5EF4-FFF2-40B4-BE49-F238E27FC236}">
                  <a16:creationId xmlns:a16="http://schemas.microsoft.com/office/drawing/2014/main" id="{EEB5E958-4A00-4AC7-86D4-20AD934F52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2832" y="4549447"/>
              <a:ext cx="805342" cy="805342"/>
            </a:xfrm>
            <a:prstGeom prst="rect">
              <a:avLst/>
            </a:prstGeom>
          </p:spPr>
        </p:pic>
      </p:grpSp>
    </p:spTree>
    <p:extLst>
      <p:ext uri="{BB962C8B-B14F-4D97-AF65-F5344CB8AC3E}">
        <p14:creationId xmlns:p14="http://schemas.microsoft.com/office/powerpoint/2010/main" val="10908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iceberg in the water&#10;&#10;Description automatically generated with low confidence">
            <a:extLst>
              <a:ext uri="{FF2B5EF4-FFF2-40B4-BE49-F238E27FC236}">
                <a16:creationId xmlns:a16="http://schemas.microsoft.com/office/drawing/2014/main" id="{BE4DBC5A-2467-4D61-9B4A-4079B281A5F7}"/>
              </a:ext>
            </a:extLst>
          </p:cNvPr>
          <p:cNvPicPr>
            <a:picLocks noChangeAspect="1"/>
          </p:cNvPicPr>
          <p:nvPr/>
        </p:nvPicPr>
        <p:blipFill>
          <a:blip r:embed="rId4">
            <a:alphaModFix amt="24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6745E426-FFCA-43B0-A87D-1C42B5EF0C7A}"/>
              </a:ext>
            </a:extLst>
          </p:cNvPr>
          <p:cNvSpPr>
            <a:spLocks noGrp="1"/>
          </p:cNvSpPr>
          <p:nvPr>
            <p:ph type="title"/>
          </p:nvPr>
        </p:nvSpPr>
        <p:spPr/>
        <p:txBody>
          <a:bodyPr/>
          <a:lstStyle/>
          <a:p>
            <a:r>
              <a:rPr lang="en-US" b="1" dirty="0"/>
              <a:t>Transparent Teaching</a:t>
            </a:r>
          </a:p>
        </p:txBody>
      </p:sp>
      <p:sp>
        <p:nvSpPr>
          <p:cNvPr id="3" name="Content Placeholder 2">
            <a:extLst>
              <a:ext uri="{FF2B5EF4-FFF2-40B4-BE49-F238E27FC236}">
                <a16:creationId xmlns:a16="http://schemas.microsoft.com/office/drawing/2014/main" id="{55CCDD8D-10B1-4E36-871A-7566EE23D8FC}"/>
              </a:ext>
            </a:extLst>
          </p:cNvPr>
          <p:cNvSpPr>
            <a:spLocks noGrp="1"/>
          </p:cNvSpPr>
          <p:nvPr>
            <p:ph idx="1"/>
          </p:nvPr>
        </p:nvSpPr>
        <p:spPr>
          <a:xfrm>
            <a:off x="838200" y="1825625"/>
            <a:ext cx="3725411" cy="4351338"/>
          </a:xfrm>
        </p:spPr>
        <p:txBody>
          <a:bodyPr vert="horz" lIns="91440" tIns="45720" rIns="91440" bIns="45720" rtlCol="0" anchor="t">
            <a:normAutofit/>
          </a:bodyPr>
          <a:lstStyle/>
          <a:p>
            <a:pPr marL="0" indent="0">
              <a:buNone/>
            </a:pPr>
            <a:r>
              <a:rPr lang="en-US" dirty="0"/>
              <a:t>About making the invisible, visible </a:t>
            </a:r>
          </a:p>
          <a:p>
            <a:pPr marL="0" indent="0">
              <a:buNone/>
            </a:pPr>
            <a:endParaRPr lang="en-US" dirty="0"/>
          </a:p>
          <a:p>
            <a:pPr marL="0" indent="0">
              <a:buNone/>
            </a:pPr>
            <a:r>
              <a:rPr lang="en-US" dirty="0"/>
              <a:t>Exposing the “hidden curriculum” and “hidden structures” of college for </a:t>
            </a:r>
            <a:r>
              <a:rPr lang="en-US" b="1" dirty="0"/>
              <a:t>ALL </a:t>
            </a:r>
            <a:r>
              <a:rPr lang="en-US" dirty="0"/>
              <a:t>students</a:t>
            </a:r>
            <a:endParaRPr lang="en-US" dirty="0">
              <a:cs typeface="Calibri"/>
            </a:endParaRPr>
          </a:p>
        </p:txBody>
      </p:sp>
      <p:sp>
        <p:nvSpPr>
          <p:cNvPr id="7" name="TextBox 6">
            <a:extLst>
              <a:ext uri="{FF2B5EF4-FFF2-40B4-BE49-F238E27FC236}">
                <a16:creationId xmlns:a16="http://schemas.microsoft.com/office/drawing/2014/main" id="{B4D152E9-4B15-40E6-B02B-1C61130A7202}"/>
              </a:ext>
            </a:extLst>
          </p:cNvPr>
          <p:cNvSpPr txBox="1"/>
          <p:nvPr/>
        </p:nvSpPr>
        <p:spPr>
          <a:xfrm>
            <a:off x="6775315" y="1027906"/>
            <a:ext cx="3146898" cy="923330"/>
          </a:xfrm>
          <a:prstGeom prst="rect">
            <a:avLst/>
          </a:prstGeom>
          <a:noFill/>
        </p:spPr>
        <p:txBody>
          <a:bodyPr wrap="square" rtlCol="0">
            <a:spAutoFit/>
          </a:bodyPr>
          <a:lstStyle/>
          <a:p>
            <a:r>
              <a:rPr lang="en-US" dirty="0"/>
              <a:t>Example: Write a 5-page paper taking a position on the last reading’s central controversy</a:t>
            </a:r>
          </a:p>
        </p:txBody>
      </p:sp>
      <p:sp>
        <p:nvSpPr>
          <p:cNvPr id="8" name="TextBox 7">
            <a:extLst>
              <a:ext uri="{FF2B5EF4-FFF2-40B4-BE49-F238E27FC236}">
                <a16:creationId xmlns:a16="http://schemas.microsoft.com/office/drawing/2014/main" id="{07CDADB0-2323-4038-8F04-9647244C043B}"/>
              </a:ext>
            </a:extLst>
          </p:cNvPr>
          <p:cNvSpPr txBox="1"/>
          <p:nvPr/>
        </p:nvSpPr>
        <p:spPr>
          <a:xfrm>
            <a:off x="6374190" y="2419459"/>
            <a:ext cx="4236396" cy="3970318"/>
          </a:xfrm>
          <a:prstGeom prst="rect">
            <a:avLst/>
          </a:prstGeom>
          <a:noFill/>
        </p:spPr>
        <p:txBody>
          <a:bodyPr wrap="square" rtlCol="0">
            <a:spAutoFit/>
          </a:bodyPr>
          <a:lstStyle/>
          <a:p>
            <a:pPr marL="285750" indent="-285750">
              <a:buFont typeface="Arial" panose="020B0604020202020204" pitchFamily="34" charset="0"/>
              <a:buChar char="•"/>
            </a:pPr>
            <a:r>
              <a:rPr lang="en-US" i="1" dirty="0"/>
              <a:t>Take notes on the reading</a:t>
            </a:r>
          </a:p>
          <a:p>
            <a:pPr marL="285750" indent="-285750">
              <a:buFont typeface="Arial" panose="020B0604020202020204" pitchFamily="34" charset="0"/>
              <a:buChar char="•"/>
            </a:pPr>
            <a:r>
              <a:rPr lang="en-US" i="1" dirty="0"/>
              <a:t>Relate the reading to lecture and class discussion</a:t>
            </a:r>
          </a:p>
          <a:p>
            <a:pPr marL="285750" indent="-285750">
              <a:buFont typeface="Arial" panose="020B0604020202020204" pitchFamily="34" charset="0"/>
              <a:buChar char="•"/>
            </a:pPr>
            <a:r>
              <a:rPr lang="en-US" i="1" dirty="0"/>
              <a:t>Consider the reading in relation to previous course material</a:t>
            </a:r>
          </a:p>
          <a:p>
            <a:pPr marL="285750" indent="-285750">
              <a:buFont typeface="Arial" panose="020B0604020202020204" pitchFamily="34" charset="0"/>
              <a:buChar char="•"/>
            </a:pPr>
            <a:r>
              <a:rPr lang="en-US" i="1" dirty="0"/>
              <a:t>Use standard written English</a:t>
            </a:r>
          </a:p>
          <a:p>
            <a:pPr marL="285750" indent="-285750">
              <a:buFont typeface="Arial" panose="020B0604020202020204" pitchFamily="34" charset="0"/>
              <a:buChar char="•"/>
            </a:pPr>
            <a:r>
              <a:rPr lang="en-US" i="1" dirty="0"/>
              <a:t>Be knowledgeable about instructor’s style guide preference</a:t>
            </a:r>
          </a:p>
          <a:p>
            <a:pPr marL="285750" indent="-285750">
              <a:buFont typeface="Arial" panose="020B0604020202020204" pitchFamily="34" charset="0"/>
              <a:buChar char="•"/>
            </a:pPr>
            <a:r>
              <a:rPr lang="en-US" i="1" dirty="0"/>
              <a:t>Know which points the instructor wants you to focus on</a:t>
            </a:r>
          </a:p>
          <a:p>
            <a:pPr marL="285750" indent="-285750">
              <a:buFont typeface="Arial" panose="020B0604020202020204" pitchFamily="34" charset="0"/>
              <a:buChar char="•"/>
            </a:pPr>
            <a:r>
              <a:rPr lang="en-US" i="1" dirty="0"/>
              <a:t>The paper will be graded on your ability to explore the topic, not repeat back what the reading says</a:t>
            </a:r>
          </a:p>
          <a:p>
            <a:endParaRPr lang="en-US" dirty="0"/>
          </a:p>
        </p:txBody>
      </p:sp>
    </p:spTree>
    <p:extLst>
      <p:ext uri="{BB962C8B-B14F-4D97-AF65-F5344CB8AC3E}">
        <p14:creationId xmlns:p14="http://schemas.microsoft.com/office/powerpoint/2010/main" val="245134636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iceberg in the water&#10;&#10;Description automatically generated with low confidence">
            <a:extLst>
              <a:ext uri="{FF2B5EF4-FFF2-40B4-BE49-F238E27FC236}">
                <a16:creationId xmlns:a16="http://schemas.microsoft.com/office/drawing/2014/main" id="{BE4DBC5A-2467-4D61-9B4A-4079B281A5F7}"/>
              </a:ext>
            </a:extLst>
          </p:cNvPr>
          <p:cNvPicPr>
            <a:picLocks noChangeAspect="1"/>
          </p:cNvPicPr>
          <p:nvPr/>
        </p:nvPicPr>
        <p:blipFill>
          <a:blip r:embed="rId3">
            <a:alphaModFix amt="24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6745E426-FFCA-43B0-A87D-1C42B5EF0C7A}"/>
              </a:ext>
            </a:extLst>
          </p:cNvPr>
          <p:cNvSpPr>
            <a:spLocks noGrp="1"/>
          </p:cNvSpPr>
          <p:nvPr>
            <p:ph type="title"/>
          </p:nvPr>
        </p:nvSpPr>
        <p:spPr/>
        <p:txBody>
          <a:bodyPr/>
          <a:lstStyle/>
          <a:p>
            <a:r>
              <a:rPr lang="en-US" b="1" dirty="0"/>
              <a:t>Transparent Teaching</a:t>
            </a:r>
          </a:p>
        </p:txBody>
      </p:sp>
      <p:sp>
        <p:nvSpPr>
          <p:cNvPr id="3" name="Content Placeholder 2">
            <a:extLst>
              <a:ext uri="{FF2B5EF4-FFF2-40B4-BE49-F238E27FC236}">
                <a16:creationId xmlns:a16="http://schemas.microsoft.com/office/drawing/2014/main" id="{55CCDD8D-10B1-4E36-871A-7566EE23D8FC}"/>
              </a:ext>
            </a:extLst>
          </p:cNvPr>
          <p:cNvSpPr>
            <a:spLocks noGrp="1"/>
          </p:cNvSpPr>
          <p:nvPr>
            <p:ph idx="1"/>
          </p:nvPr>
        </p:nvSpPr>
        <p:spPr>
          <a:xfrm>
            <a:off x="838200" y="1825625"/>
            <a:ext cx="3725411" cy="4351338"/>
          </a:xfrm>
        </p:spPr>
        <p:txBody>
          <a:bodyPr vert="horz" lIns="91440" tIns="45720" rIns="91440" bIns="45720" rtlCol="0" anchor="t">
            <a:normAutofit/>
          </a:bodyPr>
          <a:lstStyle/>
          <a:p>
            <a:pPr marL="0" indent="0">
              <a:buNone/>
            </a:pPr>
            <a:r>
              <a:rPr lang="en-US" dirty="0"/>
              <a:t>About making the invisible, visible </a:t>
            </a:r>
          </a:p>
          <a:p>
            <a:pPr marL="0" indent="0">
              <a:buNone/>
            </a:pPr>
            <a:endParaRPr lang="en-US" dirty="0"/>
          </a:p>
          <a:p>
            <a:pPr marL="0" indent="0">
              <a:buNone/>
            </a:pPr>
            <a:r>
              <a:rPr lang="en-US" dirty="0"/>
              <a:t>Exposing the “hidden curriculum” and “hidden structures” of college for </a:t>
            </a:r>
            <a:r>
              <a:rPr lang="en-US" b="1" dirty="0">
                <a:ea typeface="+mn-lt"/>
                <a:cs typeface="+mn-lt"/>
              </a:rPr>
              <a:t>ALL </a:t>
            </a:r>
            <a:r>
              <a:rPr lang="en-US" dirty="0"/>
              <a:t>students</a:t>
            </a:r>
            <a:endParaRPr lang="en-US" dirty="0">
              <a:cs typeface="Calibri"/>
            </a:endParaRPr>
          </a:p>
        </p:txBody>
      </p:sp>
      <p:sp>
        <p:nvSpPr>
          <p:cNvPr id="7" name="TextBox 6">
            <a:extLst>
              <a:ext uri="{FF2B5EF4-FFF2-40B4-BE49-F238E27FC236}">
                <a16:creationId xmlns:a16="http://schemas.microsoft.com/office/drawing/2014/main" id="{B4D152E9-4B15-40E6-B02B-1C61130A7202}"/>
              </a:ext>
            </a:extLst>
          </p:cNvPr>
          <p:cNvSpPr txBox="1"/>
          <p:nvPr/>
        </p:nvSpPr>
        <p:spPr>
          <a:xfrm>
            <a:off x="5868735" y="2696437"/>
            <a:ext cx="5307505" cy="1569660"/>
          </a:xfrm>
          <a:prstGeom prst="rect">
            <a:avLst/>
          </a:prstGeom>
          <a:noFill/>
        </p:spPr>
        <p:txBody>
          <a:bodyPr wrap="square" lIns="91440" tIns="45720" rIns="91440" bIns="45720" rtlCol="0" anchor="t">
            <a:spAutoFit/>
          </a:bodyPr>
          <a:lstStyle/>
          <a:p>
            <a:pPr algn="ctr"/>
            <a:r>
              <a:rPr lang="en-US" sz="3200" b="1" dirty="0"/>
              <a:t>What are some other examples of the hidden curriculum for students?</a:t>
            </a:r>
            <a:endParaRPr lang="en-US" sz="3200" b="1" dirty="0">
              <a:cs typeface="Calibri"/>
            </a:endParaRPr>
          </a:p>
        </p:txBody>
      </p:sp>
    </p:spTree>
    <p:extLst>
      <p:ext uri="{BB962C8B-B14F-4D97-AF65-F5344CB8AC3E}">
        <p14:creationId xmlns:p14="http://schemas.microsoft.com/office/powerpoint/2010/main" val="80224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45E426-FFCA-43B0-A87D-1C42B5EF0C7A}"/>
              </a:ext>
            </a:extLst>
          </p:cNvPr>
          <p:cNvSpPr>
            <a:spLocks noGrp="1"/>
          </p:cNvSpPr>
          <p:nvPr>
            <p:ph type="title"/>
          </p:nvPr>
        </p:nvSpPr>
        <p:spPr>
          <a:xfrm>
            <a:off x="838200" y="365125"/>
            <a:ext cx="10515600" cy="1325563"/>
          </a:xfrm>
        </p:spPr>
        <p:txBody>
          <a:bodyPr>
            <a:normAutofit/>
          </a:bodyPr>
          <a:lstStyle/>
          <a:p>
            <a:r>
              <a:rPr lang="en-US" b="1" dirty="0"/>
              <a:t>Transparent Teaching Characteristics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5CCDD8D-10B1-4E36-871A-7566EE23D8FC}"/>
              </a:ext>
            </a:extLst>
          </p:cNvPr>
          <p:cNvSpPr>
            <a:spLocks noGrp="1"/>
          </p:cNvSpPr>
          <p:nvPr>
            <p:ph idx="1"/>
          </p:nvPr>
        </p:nvSpPr>
        <p:spPr>
          <a:xfrm>
            <a:off x="838200" y="1825625"/>
            <a:ext cx="10515600" cy="4351338"/>
          </a:xfrm>
        </p:spPr>
        <p:txBody>
          <a:bodyPr>
            <a:normAutofit/>
          </a:bodyPr>
          <a:lstStyle/>
          <a:p>
            <a:pPr>
              <a:buFont typeface="Arial" panose="020B0604020202020204" pitchFamily="34" charset="0"/>
              <a:buChar char="•"/>
            </a:pPr>
            <a:r>
              <a:rPr lang="en-US" b="0" i="0" u="none" strike="noStrike" dirty="0">
                <a:effectLst/>
                <a:latin typeface="Noto Sans" panose="020B0502040504020204" pitchFamily="34" charset="0"/>
              </a:rPr>
              <a:t>Provides and follows the course syllabus</a:t>
            </a:r>
            <a:endParaRPr lang="en-US" b="0" i="0">
              <a:effectLst/>
              <a:latin typeface="Noto Sans" panose="020B0502040504020204" pitchFamily="34" charset="0"/>
            </a:endParaRPr>
          </a:p>
          <a:p>
            <a:pPr>
              <a:buFont typeface="Arial" panose="020B0604020202020204" pitchFamily="34" charset="0"/>
              <a:buChar char="•"/>
            </a:pPr>
            <a:r>
              <a:rPr lang="en-US" b="0" i="0" u="none" strike="noStrike" dirty="0">
                <a:effectLst/>
                <a:latin typeface="Noto Sans" panose="020B0502040504020204" pitchFamily="34" charset="0"/>
              </a:rPr>
              <a:t>Clearly defines grading and attendance policies</a:t>
            </a:r>
            <a:endParaRPr lang="en-US" b="0" i="0">
              <a:effectLst/>
              <a:latin typeface="Noto Sans" panose="020B0502040504020204" pitchFamily="34" charset="0"/>
            </a:endParaRPr>
          </a:p>
          <a:p>
            <a:pPr>
              <a:buFont typeface="Arial" panose="020B0604020202020204" pitchFamily="34" charset="0"/>
              <a:buChar char="•"/>
            </a:pPr>
            <a:r>
              <a:rPr lang="en-US" b="0" i="0" u="none" strike="noStrike" dirty="0">
                <a:effectLst/>
                <a:latin typeface="Noto Sans" panose="020B0502040504020204" pitchFamily="34" charset="0"/>
              </a:rPr>
              <a:t>Posts syllabus and grades</a:t>
            </a:r>
            <a:endParaRPr lang="en-US" b="0" i="0">
              <a:effectLst/>
              <a:latin typeface="Noto Sans" panose="020B0502040504020204" pitchFamily="34" charset="0"/>
            </a:endParaRPr>
          </a:p>
          <a:p>
            <a:pPr>
              <a:buFont typeface="Arial" panose="020B0604020202020204" pitchFamily="34" charset="0"/>
              <a:buChar char="•"/>
            </a:pPr>
            <a:r>
              <a:rPr lang="en-US" b="0" i="0" u="none" strike="noStrike" dirty="0">
                <a:effectLst/>
                <a:latin typeface="Noto Sans" panose="020B0502040504020204" pitchFamily="34" charset="0"/>
              </a:rPr>
              <a:t>Offers a clear and organized course structure (calendar, consistent expectations)</a:t>
            </a:r>
            <a:endParaRPr lang="en-US" b="0" i="0">
              <a:effectLst/>
              <a:latin typeface="Noto Sans" panose="020B0502040504020204" pitchFamily="34" charset="0"/>
            </a:endParaRPr>
          </a:p>
          <a:p>
            <a:pPr>
              <a:buFont typeface="Arial" panose="020B0604020202020204" pitchFamily="34" charset="0"/>
              <a:buChar char="•"/>
            </a:pPr>
            <a:r>
              <a:rPr lang="en-US" b="0" i="0" u="none" strike="noStrike" dirty="0">
                <a:effectLst/>
                <a:latin typeface="Noto Sans" panose="020B0502040504020204" pitchFamily="34" charset="0"/>
              </a:rPr>
              <a:t>Sets expectations for returning student work</a:t>
            </a:r>
            <a:endParaRPr lang="en-US" b="0" i="0">
              <a:effectLst/>
              <a:latin typeface="Noto Sans" panose="020B0502040504020204" pitchFamily="34" charset="0"/>
            </a:endParaRPr>
          </a:p>
          <a:p>
            <a:pPr>
              <a:buFont typeface="Arial" panose="020B0604020202020204" pitchFamily="34" charset="0"/>
              <a:buChar char="•"/>
            </a:pPr>
            <a:r>
              <a:rPr lang="en-US" b="0" i="0" u="none" strike="noStrike" dirty="0">
                <a:effectLst/>
                <a:latin typeface="Noto Sans" panose="020B0502040504020204" pitchFamily="34" charset="0"/>
              </a:rPr>
              <a:t>Connects course activities and learning goals</a:t>
            </a:r>
            <a:endParaRPr lang="en-US" b="0" i="0">
              <a:effectLst/>
              <a:latin typeface="Noto Sans" panose="020B0502040504020204" pitchFamily="34" charset="0"/>
            </a:endParaRPr>
          </a:p>
          <a:p>
            <a:pPr>
              <a:buFont typeface="Arial" panose="020B0604020202020204" pitchFamily="34" charset="0"/>
              <a:buChar char="•"/>
            </a:pPr>
            <a:r>
              <a:rPr lang="en-US" b="0" i="0" u="none" strike="noStrike" dirty="0">
                <a:effectLst/>
                <a:latin typeface="Noto Sans" panose="020B0502040504020204" pitchFamily="34" charset="0"/>
              </a:rPr>
              <a:t>Explains what success looks like (e.g., gives examples, rubrics)</a:t>
            </a:r>
            <a:endParaRPr lang="en-US" b="0" i="0">
              <a:effectLst/>
              <a:latin typeface="Noto Sans" panose="020B0502040504020204" pitchFamily="34" charset="0"/>
            </a:endParaRPr>
          </a:p>
          <a:p>
            <a:endParaRPr lang="en-US" dirty="0"/>
          </a:p>
        </p:txBody>
      </p:sp>
    </p:spTree>
    <p:extLst>
      <p:ext uri="{BB962C8B-B14F-4D97-AF65-F5344CB8AC3E}">
        <p14:creationId xmlns:p14="http://schemas.microsoft.com/office/powerpoint/2010/main" val="108111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4728C241-A4CF-4500-B29B-799805B5F9B6}"/>
              </a:ext>
            </a:extLst>
          </p:cNvPr>
          <p:cNvPicPr>
            <a:picLocks noChangeAspect="1"/>
          </p:cNvPicPr>
          <p:nvPr/>
        </p:nvPicPr>
        <p:blipFill>
          <a:blip r:embed="rId3"/>
          <a:stretch>
            <a:fillRect/>
          </a:stretch>
        </p:blipFill>
        <p:spPr>
          <a:xfrm>
            <a:off x="6101438" y="1853050"/>
            <a:ext cx="5822688" cy="294011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3" name="Arc 2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5DB74B-2314-4998-AA9D-3AE020A8EFA8}"/>
              </a:ext>
            </a:extLst>
          </p:cNvPr>
          <p:cNvSpPr>
            <a:spLocks noGrp="1"/>
          </p:cNvSpPr>
          <p:nvPr>
            <p:ph type="title"/>
          </p:nvPr>
        </p:nvSpPr>
        <p:spPr>
          <a:xfrm>
            <a:off x="838201" y="479493"/>
            <a:ext cx="5257800" cy="1325563"/>
          </a:xfrm>
        </p:spPr>
        <p:txBody>
          <a:bodyPr>
            <a:normAutofit/>
          </a:bodyPr>
          <a:lstStyle/>
          <a:p>
            <a:r>
              <a:rPr lang="en-US" b="1" dirty="0"/>
              <a:t>Transparent Tip: Single-Point Rubrics</a:t>
            </a:r>
          </a:p>
        </p:txBody>
      </p:sp>
      <p:sp>
        <p:nvSpPr>
          <p:cNvPr id="3" name="Content Placeholder 2">
            <a:extLst>
              <a:ext uri="{FF2B5EF4-FFF2-40B4-BE49-F238E27FC236}">
                <a16:creationId xmlns:a16="http://schemas.microsoft.com/office/drawing/2014/main" id="{3731C4F7-B2A2-47EA-B757-F228B0633AB8}"/>
              </a:ext>
            </a:extLst>
          </p:cNvPr>
          <p:cNvSpPr>
            <a:spLocks noGrp="1"/>
          </p:cNvSpPr>
          <p:nvPr>
            <p:ph idx="1"/>
          </p:nvPr>
        </p:nvSpPr>
        <p:spPr>
          <a:xfrm>
            <a:off x="554894" y="1984443"/>
            <a:ext cx="5541107" cy="4466058"/>
          </a:xfrm>
        </p:spPr>
        <p:txBody>
          <a:bodyPr vert="horz" lIns="91440" tIns="45720" rIns="91440" bIns="45720" rtlCol="0" anchor="t">
            <a:noAutofit/>
          </a:bodyPr>
          <a:lstStyle/>
          <a:p>
            <a:r>
              <a:rPr lang="en-US" sz="2600" dirty="0"/>
              <a:t>Easy way to communicate expectations and how you will weigh them (e.g., how important are ideas vs grammar)</a:t>
            </a:r>
            <a:endParaRPr lang="en-US" sz="2600">
              <a:cs typeface="Calibri"/>
            </a:endParaRPr>
          </a:p>
          <a:p>
            <a:r>
              <a:rPr lang="en-US" sz="2600" dirty="0">
                <a:hlinkClick r:id="rId4"/>
              </a:rPr>
              <a:t>Using your prompt to develop a rubric</a:t>
            </a:r>
            <a:r>
              <a:rPr lang="en-US" sz="2600" dirty="0"/>
              <a:t> can ensure your instructions are clear</a:t>
            </a:r>
            <a:endParaRPr lang="en-US" sz="2600">
              <a:cs typeface="Calibri"/>
            </a:endParaRPr>
          </a:p>
          <a:p>
            <a:r>
              <a:rPr lang="en-US" sz="2600" dirty="0"/>
              <a:t>Less onerous than an analytical rubric</a:t>
            </a:r>
            <a:endParaRPr lang="en-US" sz="2600">
              <a:cs typeface="Calibri"/>
            </a:endParaRPr>
          </a:p>
          <a:p>
            <a:r>
              <a:rPr lang="en-US" sz="2600" dirty="0"/>
              <a:t>Speeds up grading—only commenting on above/below expectations</a:t>
            </a:r>
            <a:endParaRPr lang="en-US" sz="2600" dirty="0">
              <a:cs typeface="Calibri"/>
            </a:endParaRPr>
          </a:p>
        </p:txBody>
      </p:sp>
      <p:sp>
        <p:nvSpPr>
          <p:cNvPr id="4" name="TextBox 1">
            <a:extLst>
              <a:ext uri="{FF2B5EF4-FFF2-40B4-BE49-F238E27FC236}">
                <a16:creationId xmlns:a16="http://schemas.microsoft.com/office/drawing/2014/main" id="{4290AB4A-3309-FA66-D0C5-29CEC9AE7DAB}"/>
              </a:ext>
            </a:extLst>
          </p:cNvPr>
          <p:cNvSpPr txBox="1"/>
          <p:nvPr/>
        </p:nvSpPr>
        <p:spPr>
          <a:xfrm>
            <a:off x="6252087" y="4734600"/>
            <a:ext cx="197146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From cultofpedagogy.com</a:t>
            </a:r>
          </a:p>
        </p:txBody>
      </p:sp>
    </p:spTree>
    <p:extLst>
      <p:ext uri="{BB962C8B-B14F-4D97-AF65-F5344CB8AC3E}">
        <p14:creationId xmlns:p14="http://schemas.microsoft.com/office/powerpoint/2010/main" val="359069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Table&#10;&#10;Description automatically generated">
            <a:extLst>
              <a:ext uri="{FF2B5EF4-FFF2-40B4-BE49-F238E27FC236}">
                <a16:creationId xmlns:a16="http://schemas.microsoft.com/office/drawing/2014/main" id="{E84C5477-8B8D-61A3-B766-9BC082C0A922}"/>
              </a:ext>
            </a:extLst>
          </p:cNvPr>
          <p:cNvPicPr>
            <a:picLocks noChangeAspect="1"/>
          </p:cNvPicPr>
          <p:nvPr/>
        </p:nvPicPr>
        <p:blipFill>
          <a:blip r:embed="rId3"/>
          <a:stretch>
            <a:fillRect/>
          </a:stretch>
        </p:blipFill>
        <p:spPr>
          <a:xfrm>
            <a:off x="5031090" y="1364171"/>
            <a:ext cx="7074343" cy="4686433"/>
          </a:xfrm>
          <a:prstGeom prst="rect">
            <a:avLst/>
          </a:prstGeom>
        </p:spPr>
      </p:pic>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45E426-FFCA-43B0-A87D-1C42B5EF0C7A}"/>
              </a:ext>
            </a:extLst>
          </p:cNvPr>
          <p:cNvSpPr>
            <a:spLocks noGrp="1"/>
          </p:cNvSpPr>
          <p:nvPr>
            <p:ph type="title"/>
          </p:nvPr>
        </p:nvSpPr>
        <p:spPr>
          <a:xfrm>
            <a:off x="838200" y="365125"/>
            <a:ext cx="10515600" cy="1325563"/>
          </a:xfrm>
        </p:spPr>
        <p:txBody>
          <a:bodyPr>
            <a:normAutofit/>
          </a:bodyPr>
          <a:lstStyle/>
          <a:p>
            <a:r>
              <a:rPr lang="en-US" b="1" dirty="0">
                <a:ea typeface="+mj-lt"/>
                <a:cs typeface="+mj-lt"/>
              </a:rPr>
              <a:t>Single-Point Rubric Examples</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picture containing text, newspaper&#10;&#10;Description automatically generated">
            <a:extLst>
              <a:ext uri="{FF2B5EF4-FFF2-40B4-BE49-F238E27FC236}">
                <a16:creationId xmlns:a16="http://schemas.microsoft.com/office/drawing/2014/main" id="{B9E8A4E0-0F1F-13DE-F546-1FAB7D9575EB}"/>
              </a:ext>
            </a:extLst>
          </p:cNvPr>
          <p:cNvPicPr>
            <a:picLocks noChangeAspect="1"/>
          </p:cNvPicPr>
          <p:nvPr/>
        </p:nvPicPr>
        <p:blipFill>
          <a:blip r:embed="rId4"/>
          <a:stretch>
            <a:fillRect/>
          </a:stretch>
        </p:blipFill>
        <p:spPr>
          <a:xfrm>
            <a:off x="332873" y="1629383"/>
            <a:ext cx="3902837" cy="3599234"/>
          </a:xfrm>
          <a:prstGeom prst="rect">
            <a:avLst/>
          </a:prstGeom>
        </p:spPr>
      </p:pic>
      <p:sp>
        <p:nvSpPr>
          <p:cNvPr id="11" name="TextBox 10">
            <a:extLst>
              <a:ext uri="{FF2B5EF4-FFF2-40B4-BE49-F238E27FC236}">
                <a16:creationId xmlns:a16="http://schemas.microsoft.com/office/drawing/2014/main" id="{78E7F600-ABDA-B820-25B0-C3E6B83CED00}"/>
              </a:ext>
            </a:extLst>
          </p:cNvPr>
          <p:cNvSpPr txBox="1"/>
          <p:nvPr/>
        </p:nvSpPr>
        <p:spPr>
          <a:xfrm>
            <a:off x="332873" y="5228617"/>
            <a:ext cx="2538965" cy="276999"/>
          </a:xfrm>
          <a:prstGeom prst="rect">
            <a:avLst/>
          </a:prstGeom>
          <a:noFill/>
        </p:spPr>
        <p:txBody>
          <a:bodyPr wrap="none" rtlCol="0">
            <a:spAutoFit/>
          </a:bodyPr>
          <a:lstStyle/>
          <a:p>
            <a:r>
              <a:rPr lang="en-US" sz="1200" dirty="0"/>
              <a:t>From Carnegie Mellon’s Eberly Center</a:t>
            </a:r>
          </a:p>
        </p:txBody>
      </p:sp>
      <p:sp>
        <p:nvSpPr>
          <p:cNvPr id="16" name="Arrow: Right 15">
            <a:extLst>
              <a:ext uri="{FF2B5EF4-FFF2-40B4-BE49-F238E27FC236}">
                <a16:creationId xmlns:a16="http://schemas.microsoft.com/office/drawing/2014/main" id="{A7F3E67D-E8A9-EB8B-9D62-986AE65EF16B}"/>
              </a:ext>
            </a:extLst>
          </p:cNvPr>
          <p:cNvSpPr/>
          <p:nvPr/>
        </p:nvSpPr>
        <p:spPr>
          <a:xfrm>
            <a:off x="4277052" y="3190672"/>
            <a:ext cx="908599" cy="476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C83A6C6-EF37-E794-3900-32C44092E895}"/>
              </a:ext>
            </a:extLst>
          </p:cNvPr>
          <p:cNvSpPr txBox="1"/>
          <p:nvPr/>
        </p:nvSpPr>
        <p:spPr>
          <a:xfrm>
            <a:off x="5193926" y="5912104"/>
            <a:ext cx="1519711" cy="276999"/>
          </a:xfrm>
          <a:prstGeom prst="rect">
            <a:avLst/>
          </a:prstGeom>
          <a:noFill/>
        </p:spPr>
        <p:txBody>
          <a:bodyPr wrap="none" rtlCol="0">
            <a:spAutoFit/>
          </a:bodyPr>
          <a:lstStyle/>
          <a:p>
            <a:r>
              <a:rPr lang="en-US" sz="1200" dirty="0"/>
              <a:t>From Alison Kaufman</a:t>
            </a:r>
          </a:p>
        </p:txBody>
      </p:sp>
    </p:spTree>
    <p:extLst>
      <p:ext uri="{BB962C8B-B14F-4D97-AF65-F5344CB8AC3E}">
        <p14:creationId xmlns:p14="http://schemas.microsoft.com/office/powerpoint/2010/main" val="422742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5DB74B-2314-4998-AA9D-3AE020A8EFA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b="1" kern="1200">
                <a:solidFill>
                  <a:schemeClr val="tx1"/>
                </a:solidFill>
                <a:latin typeface="+mj-lt"/>
                <a:ea typeface="+mj-ea"/>
                <a:cs typeface="+mj-cs"/>
              </a:rPr>
              <a:t>Single-Point Rubric Examples</a:t>
            </a:r>
          </a:p>
        </p:txBody>
      </p:sp>
      <p:sp>
        <p:nvSpPr>
          <p:cNvPr id="2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ABD968-46C2-4262-B0CD-01FD078D6AA8}"/>
              </a:ext>
            </a:extLst>
          </p:cNvPr>
          <p:cNvPicPr>
            <a:picLocks noChangeAspect="1"/>
          </p:cNvPicPr>
          <p:nvPr/>
        </p:nvPicPr>
        <p:blipFill rotWithShape="1">
          <a:blip r:embed="rId3"/>
          <a:srcRect b="15576"/>
          <a:stretch/>
        </p:blipFill>
        <p:spPr>
          <a:xfrm>
            <a:off x="4654296" y="1192118"/>
            <a:ext cx="7214616" cy="4446332"/>
          </a:xfrm>
          <a:prstGeom prst="rect">
            <a:avLst/>
          </a:prstGeom>
        </p:spPr>
      </p:pic>
      <p:sp>
        <p:nvSpPr>
          <p:cNvPr id="4" name="TextBox 3">
            <a:extLst>
              <a:ext uri="{FF2B5EF4-FFF2-40B4-BE49-F238E27FC236}">
                <a16:creationId xmlns:a16="http://schemas.microsoft.com/office/drawing/2014/main" id="{6EEA51B7-60A5-3B7F-1431-31360B236B1F}"/>
              </a:ext>
            </a:extLst>
          </p:cNvPr>
          <p:cNvSpPr txBox="1"/>
          <p:nvPr/>
        </p:nvSpPr>
        <p:spPr>
          <a:xfrm>
            <a:off x="4920388" y="5697181"/>
            <a:ext cx="723981" cy="276999"/>
          </a:xfrm>
          <a:prstGeom prst="rect">
            <a:avLst/>
          </a:prstGeom>
          <a:noFill/>
        </p:spPr>
        <p:txBody>
          <a:bodyPr wrap="none" lIns="91440" tIns="45720" rIns="91440" bIns="45720" rtlCol="0" anchor="t">
            <a:spAutoFit/>
          </a:bodyPr>
          <a:lstStyle/>
          <a:p>
            <a:r>
              <a:rPr lang="en-US" sz="1200" dirty="0"/>
              <a:t>From ITL</a:t>
            </a:r>
          </a:p>
        </p:txBody>
      </p:sp>
    </p:spTree>
    <p:extLst>
      <p:ext uri="{BB962C8B-B14F-4D97-AF65-F5344CB8AC3E}">
        <p14:creationId xmlns:p14="http://schemas.microsoft.com/office/powerpoint/2010/main" val="1970638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DA3235455A1B43B10BAA20F7AC743D" ma:contentTypeVersion="15" ma:contentTypeDescription="Create a new document." ma:contentTypeScope="" ma:versionID="4ef6cb81f6ec6d70f9aafb0435467fbb">
  <xsd:schema xmlns:xsd="http://www.w3.org/2001/XMLSchema" xmlns:xs="http://www.w3.org/2001/XMLSchema" xmlns:p="http://schemas.microsoft.com/office/2006/metadata/properties" xmlns:ns2="f4110df2-d09b-4d33-ad19-9b4740738192" xmlns:ns3="38cd1d3b-a158-4ed9-951e-fac07ac3a9de" targetNamespace="http://schemas.microsoft.com/office/2006/metadata/properties" ma:root="true" ma:fieldsID="0655b3ef3e8b18726d41e74d3786d4e9" ns2:_="" ns3:_="">
    <xsd:import namespace="f4110df2-d09b-4d33-ad19-9b4740738192"/>
    <xsd:import namespace="38cd1d3b-a158-4ed9-951e-fac07ac3a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10df2-d09b-4d33-ad19-9b47407381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488de0e-4df0-4d45-ba16-3ec912bfa1b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8cd1d3b-a158-4ed9-951e-fac07ac3a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db57984-e0c8-4c5a-92c2-6b6758501b0f}" ma:internalName="TaxCatchAll" ma:showField="CatchAllData" ma:web="38cd1d3b-a158-4ed9-951e-fac07ac3a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110df2-d09b-4d33-ad19-9b4740738192">
      <Terms xmlns="http://schemas.microsoft.com/office/infopath/2007/PartnerControls"/>
    </lcf76f155ced4ddcb4097134ff3c332f>
    <TaxCatchAll xmlns="38cd1d3b-a158-4ed9-951e-fac07ac3a9de" xsi:nil="true"/>
  </documentManagement>
</p:properties>
</file>

<file path=customXml/itemProps1.xml><?xml version="1.0" encoding="utf-8"?>
<ds:datastoreItem xmlns:ds="http://schemas.openxmlformats.org/officeDocument/2006/customXml" ds:itemID="{C303461A-9076-430F-9C76-C79114106A9F}">
  <ds:schemaRefs>
    <ds:schemaRef ds:uri="http://schemas.microsoft.com/sharepoint/v3/contenttype/forms"/>
  </ds:schemaRefs>
</ds:datastoreItem>
</file>

<file path=customXml/itemProps2.xml><?xml version="1.0" encoding="utf-8"?>
<ds:datastoreItem xmlns:ds="http://schemas.openxmlformats.org/officeDocument/2006/customXml" ds:itemID="{86EB6D7D-C8F6-45CA-B7EC-CCBA680BBD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10df2-d09b-4d33-ad19-9b4740738192"/>
    <ds:schemaRef ds:uri="38cd1d3b-a158-4ed9-951e-fac07ac3a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7D9E0B-2BF8-48FF-BC1D-691ED5650090}">
  <ds:schemaRefs>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http://schemas.microsoft.com/office/2006/metadata/properties"/>
    <ds:schemaRef ds:uri="38cd1d3b-a158-4ed9-951e-fac07ac3a9de"/>
    <ds:schemaRef ds:uri="f4110df2-d09b-4d33-ad19-9b474073819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1890</TotalTime>
  <Words>673</Words>
  <Application>Microsoft Office PowerPoint</Application>
  <PresentationFormat>Widescreen</PresentationFormat>
  <Paragraphs>77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Calibri Light</vt:lpstr>
      <vt:lpstr>Lato</vt:lpstr>
      <vt:lpstr>Noto Sans</vt:lpstr>
      <vt:lpstr>office theme</vt:lpstr>
      <vt:lpstr>T is for Transparency</vt:lpstr>
      <vt:lpstr>What are the TEACH Principles?</vt:lpstr>
      <vt:lpstr>PowerPoint Presentation</vt:lpstr>
      <vt:lpstr>Transparent Teaching</vt:lpstr>
      <vt:lpstr>Transparent Teaching</vt:lpstr>
      <vt:lpstr>Transparent Teaching Characteristics</vt:lpstr>
      <vt:lpstr>Transparent Tip: Single-Point Rubrics</vt:lpstr>
      <vt:lpstr>Single-Point Rubric Examples</vt:lpstr>
      <vt:lpstr>Single-Point Rubric Examples</vt:lpstr>
      <vt:lpstr>Single-Point Rubric Examples</vt:lpstr>
      <vt:lpstr>Bonus Transparent Tip: Use Exemplars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Hillary L Fuhrman</cp:lastModifiedBy>
  <cp:revision>33</cp:revision>
  <dcterms:created xsi:type="dcterms:W3CDTF">2022-09-21T13:51:29Z</dcterms:created>
  <dcterms:modified xsi:type="dcterms:W3CDTF">2022-09-23T17:32:06Z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0x01010059DA3235455A1B43B10BAA20F7AC743D</vt:lpwstr>
  </property>
  <property fmtid="{D5CDD505-2E9C-101B-9397-08002B2CF9AE}" pid="3" name="MediaServiceImageTags">
    <vt:lpwstr/>
  </property>
</Properties>
</file>