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69" r:id="rId2"/>
    <p:sldId id="257" r:id="rId3"/>
    <p:sldId id="258" r:id="rId4"/>
    <p:sldId id="265" r:id="rId5"/>
    <p:sldId id="259" r:id="rId6"/>
    <p:sldId id="260" r:id="rId7"/>
    <p:sldId id="266" r:id="rId8"/>
    <p:sldId id="261" r:id="rId9"/>
    <p:sldId id="267" r:id="rId10"/>
    <p:sldId id="262" r:id="rId11"/>
    <p:sldId id="263" r:id="rId12"/>
    <p:sldId id="264" r:id="rId13"/>
    <p:sldId id="26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4C45659-F2F4-CB41-8597-8A7320F5F92C}" v="37" dt="2021-10-26T14:16:57.30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63"/>
  </p:normalViewPr>
  <p:slideViewPr>
    <p:cSldViewPr snapToGrid="0" snapToObjects="1">
      <p:cViewPr varScale="1">
        <p:scale>
          <a:sx n="117" d="100"/>
          <a:sy n="117" d="100"/>
        </p:scale>
        <p:origin x="360"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onica M Merrill" userId="cc93f807-41ab-49e2-b58f-f081647c9153" providerId="ADAL" clId="{44C45659-F2F4-CB41-8597-8A7320F5F92C}"/>
    <pc:docChg chg="undo custSel addSld delSld modSld sldOrd">
      <pc:chgData name="Monica M Merrill" userId="cc93f807-41ab-49e2-b58f-f081647c9153" providerId="ADAL" clId="{44C45659-F2F4-CB41-8597-8A7320F5F92C}" dt="2021-10-26T14:16:57.300" v="1457"/>
      <pc:docMkLst>
        <pc:docMk/>
      </pc:docMkLst>
      <pc:sldChg chg="modSp del mod">
        <pc:chgData name="Monica M Merrill" userId="cc93f807-41ab-49e2-b58f-f081647c9153" providerId="ADAL" clId="{44C45659-F2F4-CB41-8597-8A7320F5F92C}" dt="2021-10-25T19:43:54" v="1292" actId="2696"/>
        <pc:sldMkLst>
          <pc:docMk/>
          <pc:sldMk cId="3597101960" sldId="256"/>
        </pc:sldMkLst>
        <pc:spChg chg="mod">
          <ac:chgData name="Monica M Merrill" userId="cc93f807-41ab-49e2-b58f-f081647c9153" providerId="ADAL" clId="{44C45659-F2F4-CB41-8597-8A7320F5F92C}" dt="2021-10-25T19:43:47.327" v="1291" actId="27636"/>
          <ac:spMkLst>
            <pc:docMk/>
            <pc:sldMk cId="3597101960" sldId="256"/>
            <ac:spMk id="3" creationId="{DDCF3DE6-642F-0645-B802-15A3F7A8BE1E}"/>
          </ac:spMkLst>
        </pc:spChg>
      </pc:sldChg>
      <pc:sldChg chg="modSp mod">
        <pc:chgData name="Monica M Merrill" userId="cc93f807-41ab-49e2-b58f-f081647c9153" providerId="ADAL" clId="{44C45659-F2F4-CB41-8597-8A7320F5F92C}" dt="2021-10-25T16:51:15.546" v="348" actId="20577"/>
        <pc:sldMkLst>
          <pc:docMk/>
          <pc:sldMk cId="3800958998" sldId="257"/>
        </pc:sldMkLst>
        <pc:spChg chg="mod">
          <ac:chgData name="Monica M Merrill" userId="cc93f807-41ab-49e2-b58f-f081647c9153" providerId="ADAL" clId="{44C45659-F2F4-CB41-8597-8A7320F5F92C}" dt="2021-10-25T16:51:15.546" v="348" actId="20577"/>
          <ac:spMkLst>
            <pc:docMk/>
            <pc:sldMk cId="3800958998" sldId="257"/>
            <ac:spMk id="3" creationId="{7147D55F-386B-7648-A1D5-E5AA5D15EEA3}"/>
          </ac:spMkLst>
        </pc:spChg>
      </pc:sldChg>
      <pc:sldChg chg="modAnim">
        <pc:chgData name="Monica M Merrill" userId="cc93f807-41ab-49e2-b58f-f081647c9153" providerId="ADAL" clId="{44C45659-F2F4-CB41-8597-8A7320F5F92C}" dt="2021-10-25T16:53:36.886" v="349"/>
        <pc:sldMkLst>
          <pc:docMk/>
          <pc:sldMk cId="1812341005" sldId="258"/>
        </pc:sldMkLst>
      </pc:sldChg>
      <pc:sldChg chg="addSp modSp new mod setBg">
        <pc:chgData name="Monica M Merrill" userId="cc93f807-41ab-49e2-b58f-f081647c9153" providerId="ADAL" clId="{44C45659-F2F4-CB41-8597-8A7320F5F92C}" dt="2021-10-25T16:34:14.938" v="136" actId="5793"/>
        <pc:sldMkLst>
          <pc:docMk/>
          <pc:sldMk cId="2003199550" sldId="261"/>
        </pc:sldMkLst>
        <pc:spChg chg="mod">
          <ac:chgData name="Monica M Merrill" userId="cc93f807-41ab-49e2-b58f-f081647c9153" providerId="ADAL" clId="{44C45659-F2F4-CB41-8597-8A7320F5F92C}" dt="2021-10-25T16:34:02.297" v="128" actId="26606"/>
          <ac:spMkLst>
            <pc:docMk/>
            <pc:sldMk cId="2003199550" sldId="261"/>
            <ac:spMk id="2" creationId="{24E8AD64-4E88-744B-9517-966694603061}"/>
          </ac:spMkLst>
        </pc:spChg>
        <pc:spChg chg="mod">
          <ac:chgData name="Monica M Merrill" userId="cc93f807-41ab-49e2-b58f-f081647c9153" providerId="ADAL" clId="{44C45659-F2F4-CB41-8597-8A7320F5F92C}" dt="2021-10-25T16:34:14.938" v="136" actId="5793"/>
          <ac:spMkLst>
            <pc:docMk/>
            <pc:sldMk cId="2003199550" sldId="261"/>
            <ac:spMk id="3" creationId="{243569BF-D97A-6F49-9F97-C070EBC44308}"/>
          </ac:spMkLst>
        </pc:spChg>
        <pc:spChg chg="add">
          <ac:chgData name="Monica M Merrill" userId="cc93f807-41ab-49e2-b58f-f081647c9153" providerId="ADAL" clId="{44C45659-F2F4-CB41-8597-8A7320F5F92C}" dt="2021-10-25T16:34:02.297" v="128" actId="26606"/>
          <ac:spMkLst>
            <pc:docMk/>
            <pc:sldMk cId="2003199550" sldId="261"/>
            <ac:spMk id="71" creationId="{45D37F4E-DDB4-456B-97E0-9937730A039F}"/>
          </ac:spMkLst>
        </pc:spChg>
        <pc:spChg chg="add">
          <ac:chgData name="Monica M Merrill" userId="cc93f807-41ab-49e2-b58f-f081647c9153" providerId="ADAL" clId="{44C45659-F2F4-CB41-8597-8A7320F5F92C}" dt="2021-10-25T16:34:02.297" v="128" actId="26606"/>
          <ac:spMkLst>
            <pc:docMk/>
            <pc:sldMk cId="2003199550" sldId="261"/>
            <ac:spMk id="73" creationId="{B2DD41CD-8F47-4F56-AD12-4E2FF7696987}"/>
          </ac:spMkLst>
        </pc:spChg>
        <pc:picChg chg="add mod">
          <ac:chgData name="Monica M Merrill" userId="cc93f807-41ab-49e2-b58f-f081647c9153" providerId="ADAL" clId="{44C45659-F2F4-CB41-8597-8A7320F5F92C}" dt="2021-10-25T16:34:02.297" v="128" actId="26606"/>
          <ac:picMkLst>
            <pc:docMk/>
            <pc:sldMk cId="2003199550" sldId="261"/>
            <ac:picMk id="4098" creationId="{9CA0DAD1-A089-4349-9A2F-4E7D05D9BC11}"/>
          </ac:picMkLst>
        </pc:picChg>
      </pc:sldChg>
      <pc:sldChg chg="addSp modSp new mod ord setBg addAnim">
        <pc:chgData name="Monica M Merrill" userId="cc93f807-41ab-49e2-b58f-f081647c9153" providerId="ADAL" clId="{44C45659-F2F4-CB41-8597-8A7320F5F92C}" dt="2021-10-26T13:50:20.433" v="1449" actId="20578"/>
        <pc:sldMkLst>
          <pc:docMk/>
          <pc:sldMk cId="1963444176" sldId="262"/>
        </pc:sldMkLst>
        <pc:spChg chg="mod">
          <ac:chgData name="Monica M Merrill" userId="cc93f807-41ab-49e2-b58f-f081647c9153" providerId="ADAL" clId="{44C45659-F2F4-CB41-8597-8A7320F5F92C}" dt="2021-10-26T13:50:11.217" v="1447" actId="20577"/>
          <ac:spMkLst>
            <pc:docMk/>
            <pc:sldMk cId="1963444176" sldId="262"/>
            <ac:spMk id="2" creationId="{FAD0A0F0-2DBA-2846-A653-BB93613A5AF8}"/>
          </ac:spMkLst>
        </pc:spChg>
        <pc:spChg chg="mod">
          <ac:chgData name="Monica M Merrill" userId="cc93f807-41ab-49e2-b58f-f081647c9153" providerId="ADAL" clId="{44C45659-F2F4-CB41-8597-8A7320F5F92C}" dt="2021-10-25T16:49:01.592" v="312" actId="26606"/>
          <ac:spMkLst>
            <pc:docMk/>
            <pc:sldMk cId="1963444176" sldId="262"/>
            <ac:spMk id="3" creationId="{6319719D-CE97-DB40-8B33-A255FCC9C25C}"/>
          </ac:spMkLst>
        </pc:spChg>
        <pc:spChg chg="add">
          <ac:chgData name="Monica M Merrill" userId="cc93f807-41ab-49e2-b58f-f081647c9153" providerId="ADAL" clId="{44C45659-F2F4-CB41-8597-8A7320F5F92C}" dt="2021-10-25T16:49:01.592" v="312" actId="26606"/>
          <ac:spMkLst>
            <pc:docMk/>
            <pc:sldMk cId="1963444176" sldId="262"/>
            <ac:spMk id="8" creationId="{777A147A-9ED8-46B4-8660-1B3C2AA880B5}"/>
          </ac:spMkLst>
        </pc:spChg>
        <pc:spChg chg="add">
          <ac:chgData name="Monica M Merrill" userId="cc93f807-41ab-49e2-b58f-f081647c9153" providerId="ADAL" clId="{44C45659-F2F4-CB41-8597-8A7320F5F92C}" dt="2021-10-25T16:49:01.592" v="312" actId="26606"/>
          <ac:spMkLst>
            <pc:docMk/>
            <pc:sldMk cId="1963444176" sldId="262"/>
            <ac:spMk id="10" creationId="{5D6C15A0-C087-4593-8414-2B4EC1CDC3DE}"/>
          </ac:spMkLst>
        </pc:spChg>
      </pc:sldChg>
      <pc:sldChg chg="addSp modSp new mod setBg modAnim">
        <pc:chgData name="Monica M Merrill" userId="cc93f807-41ab-49e2-b58f-f081647c9153" providerId="ADAL" clId="{44C45659-F2F4-CB41-8597-8A7320F5F92C}" dt="2021-10-26T14:16:57.300" v="1457"/>
        <pc:sldMkLst>
          <pc:docMk/>
          <pc:sldMk cId="1355300136" sldId="263"/>
        </pc:sldMkLst>
        <pc:spChg chg="mod">
          <ac:chgData name="Monica M Merrill" userId="cc93f807-41ab-49e2-b58f-f081647c9153" providerId="ADAL" clId="{44C45659-F2F4-CB41-8597-8A7320F5F92C}" dt="2021-10-25T17:33:30.301" v="877" actId="26606"/>
          <ac:spMkLst>
            <pc:docMk/>
            <pc:sldMk cId="1355300136" sldId="263"/>
            <ac:spMk id="2" creationId="{CF3498DF-568D-A644-A9A1-70A0A6A21379}"/>
          </ac:spMkLst>
        </pc:spChg>
        <pc:spChg chg="mod">
          <ac:chgData name="Monica M Merrill" userId="cc93f807-41ab-49e2-b58f-f081647c9153" providerId="ADAL" clId="{44C45659-F2F4-CB41-8597-8A7320F5F92C}" dt="2021-10-25T17:33:30.301" v="877" actId="26606"/>
          <ac:spMkLst>
            <pc:docMk/>
            <pc:sldMk cId="1355300136" sldId="263"/>
            <ac:spMk id="3" creationId="{0B98ECA4-9AB2-E240-BF53-2550C92A108D}"/>
          </ac:spMkLst>
        </pc:spChg>
        <pc:spChg chg="add">
          <ac:chgData name="Monica M Merrill" userId="cc93f807-41ab-49e2-b58f-f081647c9153" providerId="ADAL" clId="{44C45659-F2F4-CB41-8597-8A7320F5F92C}" dt="2021-10-25T17:33:30.301" v="877" actId="26606"/>
          <ac:spMkLst>
            <pc:docMk/>
            <pc:sldMk cId="1355300136" sldId="263"/>
            <ac:spMk id="8" creationId="{100EDD19-6802-4EC3-95CE-CFFAB042CFD6}"/>
          </ac:spMkLst>
        </pc:spChg>
        <pc:spChg chg="add">
          <ac:chgData name="Monica M Merrill" userId="cc93f807-41ab-49e2-b58f-f081647c9153" providerId="ADAL" clId="{44C45659-F2F4-CB41-8597-8A7320F5F92C}" dt="2021-10-25T17:33:30.301" v="877" actId="26606"/>
          <ac:spMkLst>
            <pc:docMk/>
            <pc:sldMk cId="1355300136" sldId="263"/>
            <ac:spMk id="10" creationId="{DB17E863-922E-4C26-BD64-E8FD41D28661}"/>
          </ac:spMkLst>
        </pc:spChg>
      </pc:sldChg>
      <pc:sldChg chg="addSp modSp new mod setBg">
        <pc:chgData name="Monica M Merrill" userId="cc93f807-41ab-49e2-b58f-f081647c9153" providerId="ADAL" clId="{44C45659-F2F4-CB41-8597-8A7320F5F92C}" dt="2021-10-25T19:36:03.611" v="1279" actId="26606"/>
        <pc:sldMkLst>
          <pc:docMk/>
          <pc:sldMk cId="1490492361" sldId="264"/>
        </pc:sldMkLst>
        <pc:spChg chg="mod">
          <ac:chgData name="Monica M Merrill" userId="cc93f807-41ab-49e2-b58f-f081647c9153" providerId="ADAL" clId="{44C45659-F2F4-CB41-8597-8A7320F5F92C}" dt="2021-10-25T19:36:03.611" v="1279" actId="26606"/>
          <ac:spMkLst>
            <pc:docMk/>
            <pc:sldMk cId="1490492361" sldId="264"/>
            <ac:spMk id="2" creationId="{9CE4F9D8-38D1-EE4C-BDDD-CCDDB208FFF8}"/>
          </ac:spMkLst>
        </pc:spChg>
        <pc:spChg chg="mod">
          <ac:chgData name="Monica M Merrill" userId="cc93f807-41ab-49e2-b58f-f081647c9153" providerId="ADAL" clId="{44C45659-F2F4-CB41-8597-8A7320F5F92C}" dt="2021-10-25T19:36:03.611" v="1279" actId="26606"/>
          <ac:spMkLst>
            <pc:docMk/>
            <pc:sldMk cId="1490492361" sldId="264"/>
            <ac:spMk id="3" creationId="{912C197C-6FCB-594E-8754-1C093A0085FB}"/>
          </ac:spMkLst>
        </pc:spChg>
        <pc:spChg chg="add">
          <ac:chgData name="Monica M Merrill" userId="cc93f807-41ab-49e2-b58f-f081647c9153" providerId="ADAL" clId="{44C45659-F2F4-CB41-8597-8A7320F5F92C}" dt="2021-10-25T19:36:03.611" v="1279" actId="26606"/>
          <ac:spMkLst>
            <pc:docMk/>
            <pc:sldMk cId="1490492361" sldId="264"/>
            <ac:spMk id="8" creationId="{100EDD19-6802-4EC3-95CE-CFFAB042CFD6}"/>
          </ac:spMkLst>
        </pc:spChg>
        <pc:spChg chg="add">
          <ac:chgData name="Monica M Merrill" userId="cc93f807-41ab-49e2-b58f-f081647c9153" providerId="ADAL" clId="{44C45659-F2F4-CB41-8597-8A7320F5F92C}" dt="2021-10-25T19:36:03.611" v="1279" actId="26606"/>
          <ac:spMkLst>
            <pc:docMk/>
            <pc:sldMk cId="1490492361" sldId="264"/>
            <ac:spMk id="10" creationId="{DB17E863-922E-4C26-BD64-E8FD41D28661}"/>
          </ac:spMkLst>
        </pc:spChg>
      </pc:sldChg>
      <pc:sldChg chg="addSp modSp new mod setBg">
        <pc:chgData name="Monica M Merrill" userId="cc93f807-41ab-49e2-b58f-f081647c9153" providerId="ADAL" clId="{44C45659-F2F4-CB41-8597-8A7320F5F92C}" dt="2021-10-25T19:15:45.264" v="955" actId="313"/>
        <pc:sldMkLst>
          <pc:docMk/>
          <pc:sldMk cId="172031974" sldId="265"/>
        </pc:sldMkLst>
        <pc:spChg chg="mod">
          <ac:chgData name="Monica M Merrill" userId="cc93f807-41ab-49e2-b58f-f081647c9153" providerId="ADAL" clId="{44C45659-F2F4-CB41-8597-8A7320F5F92C}" dt="2021-10-25T19:15:33.836" v="946" actId="26606"/>
          <ac:spMkLst>
            <pc:docMk/>
            <pc:sldMk cId="172031974" sldId="265"/>
            <ac:spMk id="2" creationId="{1FBCC695-9546-B941-BBA1-9B6276FEF0A2}"/>
          </ac:spMkLst>
        </pc:spChg>
        <pc:spChg chg="mod">
          <ac:chgData name="Monica M Merrill" userId="cc93f807-41ab-49e2-b58f-f081647c9153" providerId="ADAL" clId="{44C45659-F2F4-CB41-8597-8A7320F5F92C}" dt="2021-10-25T19:15:45.264" v="955" actId="313"/>
          <ac:spMkLst>
            <pc:docMk/>
            <pc:sldMk cId="172031974" sldId="265"/>
            <ac:spMk id="3" creationId="{C2222F4F-20BD-244D-AB39-A54E38C32C36}"/>
          </ac:spMkLst>
        </pc:spChg>
        <pc:spChg chg="add">
          <ac:chgData name="Monica M Merrill" userId="cc93f807-41ab-49e2-b58f-f081647c9153" providerId="ADAL" clId="{44C45659-F2F4-CB41-8597-8A7320F5F92C}" dt="2021-10-25T19:15:33.836" v="946" actId="26606"/>
          <ac:spMkLst>
            <pc:docMk/>
            <pc:sldMk cId="172031974" sldId="265"/>
            <ac:spMk id="8" creationId="{907EF6B7-1338-4443-8C46-6A318D952DFD}"/>
          </ac:spMkLst>
        </pc:spChg>
        <pc:spChg chg="add">
          <ac:chgData name="Monica M Merrill" userId="cc93f807-41ab-49e2-b58f-f081647c9153" providerId="ADAL" clId="{44C45659-F2F4-CB41-8597-8A7320F5F92C}" dt="2021-10-25T19:15:33.836" v="946" actId="26606"/>
          <ac:spMkLst>
            <pc:docMk/>
            <pc:sldMk cId="172031974" sldId="265"/>
            <ac:spMk id="10" creationId="{DAAE4CDD-124C-4DCF-9584-B6033B545DD5}"/>
          </ac:spMkLst>
        </pc:spChg>
        <pc:spChg chg="add">
          <ac:chgData name="Monica M Merrill" userId="cc93f807-41ab-49e2-b58f-f081647c9153" providerId="ADAL" clId="{44C45659-F2F4-CB41-8597-8A7320F5F92C}" dt="2021-10-25T19:15:33.836" v="946" actId="26606"/>
          <ac:spMkLst>
            <pc:docMk/>
            <pc:sldMk cId="172031974" sldId="265"/>
            <ac:spMk id="12" creationId="{081E4A58-353D-44AE-B2FC-2A74E2E400F7}"/>
          </ac:spMkLst>
        </pc:spChg>
      </pc:sldChg>
      <pc:sldChg chg="addSp modSp new mod setBg">
        <pc:chgData name="Monica M Merrill" userId="cc93f807-41ab-49e2-b58f-f081647c9153" providerId="ADAL" clId="{44C45659-F2F4-CB41-8597-8A7320F5F92C}" dt="2021-10-25T19:18:33.114" v="984" actId="33524"/>
        <pc:sldMkLst>
          <pc:docMk/>
          <pc:sldMk cId="3974626313" sldId="266"/>
        </pc:sldMkLst>
        <pc:spChg chg="mod">
          <ac:chgData name="Monica M Merrill" userId="cc93f807-41ab-49e2-b58f-f081647c9153" providerId="ADAL" clId="{44C45659-F2F4-CB41-8597-8A7320F5F92C}" dt="2021-10-25T19:18:25.995" v="983" actId="26606"/>
          <ac:spMkLst>
            <pc:docMk/>
            <pc:sldMk cId="3974626313" sldId="266"/>
            <ac:spMk id="2" creationId="{B7432689-EADA-984C-ABB3-591ACE4AC07C}"/>
          </ac:spMkLst>
        </pc:spChg>
        <pc:spChg chg="mod">
          <ac:chgData name="Monica M Merrill" userId="cc93f807-41ab-49e2-b58f-f081647c9153" providerId="ADAL" clId="{44C45659-F2F4-CB41-8597-8A7320F5F92C}" dt="2021-10-25T19:18:33.114" v="984" actId="33524"/>
          <ac:spMkLst>
            <pc:docMk/>
            <pc:sldMk cId="3974626313" sldId="266"/>
            <ac:spMk id="3" creationId="{16DA3422-0F96-A145-B09A-FCBF1663A211}"/>
          </ac:spMkLst>
        </pc:spChg>
        <pc:spChg chg="add">
          <ac:chgData name="Monica M Merrill" userId="cc93f807-41ab-49e2-b58f-f081647c9153" providerId="ADAL" clId="{44C45659-F2F4-CB41-8597-8A7320F5F92C}" dt="2021-10-25T19:18:25.995" v="983" actId="26606"/>
          <ac:spMkLst>
            <pc:docMk/>
            <pc:sldMk cId="3974626313" sldId="266"/>
            <ac:spMk id="8" creationId="{907EF6B7-1338-4443-8C46-6A318D952DFD}"/>
          </ac:spMkLst>
        </pc:spChg>
        <pc:spChg chg="add">
          <ac:chgData name="Monica M Merrill" userId="cc93f807-41ab-49e2-b58f-f081647c9153" providerId="ADAL" clId="{44C45659-F2F4-CB41-8597-8A7320F5F92C}" dt="2021-10-25T19:18:25.995" v="983" actId="26606"/>
          <ac:spMkLst>
            <pc:docMk/>
            <pc:sldMk cId="3974626313" sldId="266"/>
            <ac:spMk id="10" creationId="{DAAE4CDD-124C-4DCF-9584-B6033B545DD5}"/>
          </ac:spMkLst>
        </pc:spChg>
        <pc:spChg chg="add">
          <ac:chgData name="Monica M Merrill" userId="cc93f807-41ab-49e2-b58f-f081647c9153" providerId="ADAL" clId="{44C45659-F2F4-CB41-8597-8A7320F5F92C}" dt="2021-10-25T19:18:25.995" v="983" actId="26606"/>
          <ac:spMkLst>
            <pc:docMk/>
            <pc:sldMk cId="3974626313" sldId="266"/>
            <ac:spMk id="12" creationId="{081E4A58-353D-44AE-B2FC-2A74E2E400F7}"/>
          </ac:spMkLst>
        </pc:spChg>
      </pc:sldChg>
      <pc:sldChg chg="addSp modSp new mod setBg">
        <pc:chgData name="Monica M Merrill" userId="cc93f807-41ab-49e2-b58f-f081647c9153" providerId="ADAL" clId="{44C45659-F2F4-CB41-8597-8A7320F5F92C}" dt="2021-10-26T14:12:21.072" v="1456" actId="313"/>
        <pc:sldMkLst>
          <pc:docMk/>
          <pc:sldMk cId="1007590501" sldId="267"/>
        </pc:sldMkLst>
        <pc:spChg chg="mod">
          <ac:chgData name="Monica M Merrill" userId="cc93f807-41ab-49e2-b58f-f081647c9153" providerId="ADAL" clId="{44C45659-F2F4-CB41-8597-8A7320F5F92C}" dt="2021-10-25T19:20:39.866" v="1072" actId="26606"/>
          <ac:spMkLst>
            <pc:docMk/>
            <pc:sldMk cId="1007590501" sldId="267"/>
            <ac:spMk id="2" creationId="{9A3FC009-704E-7049-87D3-40E5DCA04859}"/>
          </ac:spMkLst>
        </pc:spChg>
        <pc:spChg chg="mod">
          <ac:chgData name="Monica M Merrill" userId="cc93f807-41ab-49e2-b58f-f081647c9153" providerId="ADAL" clId="{44C45659-F2F4-CB41-8597-8A7320F5F92C}" dt="2021-10-26T14:12:21.072" v="1456" actId="313"/>
          <ac:spMkLst>
            <pc:docMk/>
            <pc:sldMk cId="1007590501" sldId="267"/>
            <ac:spMk id="3" creationId="{16556F98-EF6E-E949-8431-A18721CE600D}"/>
          </ac:spMkLst>
        </pc:spChg>
        <pc:spChg chg="add">
          <ac:chgData name="Monica M Merrill" userId="cc93f807-41ab-49e2-b58f-f081647c9153" providerId="ADAL" clId="{44C45659-F2F4-CB41-8597-8A7320F5F92C}" dt="2021-10-25T19:20:39.866" v="1072" actId="26606"/>
          <ac:spMkLst>
            <pc:docMk/>
            <pc:sldMk cId="1007590501" sldId="267"/>
            <ac:spMk id="8" creationId="{907EF6B7-1338-4443-8C46-6A318D952DFD}"/>
          </ac:spMkLst>
        </pc:spChg>
        <pc:spChg chg="add">
          <ac:chgData name="Monica M Merrill" userId="cc93f807-41ab-49e2-b58f-f081647c9153" providerId="ADAL" clId="{44C45659-F2F4-CB41-8597-8A7320F5F92C}" dt="2021-10-25T19:20:39.866" v="1072" actId="26606"/>
          <ac:spMkLst>
            <pc:docMk/>
            <pc:sldMk cId="1007590501" sldId="267"/>
            <ac:spMk id="10" creationId="{DAAE4CDD-124C-4DCF-9584-B6033B545DD5}"/>
          </ac:spMkLst>
        </pc:spChg>
        <pc:spChg chg="add">
          <ac:chgData name="Monica M Merrill" userId="cc93f807-41ab-49e2-b58f-f081647c9153" providerId="ADAL" clId="{44C45659-F2F4-CB41-8597-8A7320F5F92C}" dt="2021-10-25T19:20:39.866" v="1072" actId="26606"/>
          <ac:spMkLst>
            <pc:docMk/>
            <pc:sldMk cId="1007590501" sldId="267"/>
            <ac:spMk id="12" creationId="{081E4A58-353D-44AE-B2FC-2A74E2E400F7}"/>
          </ac:spMkLst>
        </pc:spChg>
      </pc:sldChg>
      <pc:sldChg chg="addSp modSp new mod setBg">
        <pc:chgData name="Monica M Merrill" userId="cc93f807-41ab-49e2-b58f-f081647c9153" providerId="ADAL" clId="{44C45659-F2F4-CB41-8597-8A7320F5F92C}" dt="2021-10-25T19:31:07.977" v="1191" actId="20577"/>
        <pc:sldMkLst>
          <pc:docMk/>
          <pc:sldMk cId="2116372943" sldId="268"/>
        </pc:sldMkLst>
        <pc:spChg chg="mod">
          <ac:chgData name="Monica M Merrill" userId="cc93f807-41ab-49e2-b58f-f081647c9153" providerId="ADAL" clId="{44C45659-F2F4-CB41-8597-8A7320F5F92C}" dt="2021-10-25T19:27:04.510" v="1107" actId="26606"/>
          <ac:spMkLst>
            <pc:docMk/>
            <pc:sldMk cId="2116372943" sldId="268"/>
            <ac:spMk id="2" creationId="{FAB7A892-2475-1D43-A44D-7616A8943FF7}"/>
          </ac:spMkLst>
        </pc:spChg>
        <pc:spChg chg="mod">
          <ac:chgData name="Monica M Merrill" userId="cc93f807-41ab-49e2-b58f-f081647c9153" providerId="ADAL" clId="{44C45659-F2F4-CB41-8597-8A7320F5F92C}" dt="2021-10-25T19:31:07.977" v="1191" actId="20577"/>
          <ac:spMkLst>
            <pc:docMk/>
            <pc:sldMk cId="2116372943" sldId="268"/>
            <ac:spMk id="3" creationId="{3F642CA5-7401-3249-986A-399404964863}"/>
          </ac:spMkLst>
        </pc:spChg>
        <pc:spChg chg="add">
          <ac:chgData name="Monica M Merrill" userId="cc93f807-41ab-49e2-b58f-f081647c9153" providerId="ADAL" clId="{44C45659-F2F4-CB41-8597-8A7320F5F92C}" dt="2021-10-25T19:27:04.510" v="1107" actId="26606"/>
          <ac:spMkLst>
            <pc:docMk/>
            <pc:sldMk cId="2116372943" sldId="268"/>
            <ac:spMk id="10" creationId="{2B97F24A-32CE-4C1C-A50D-3016B394DCFB}"/>
          </ac:spMkLst>
        </pc:spChg>
        <pc:spChg chg="add">
          <ac:chgData name="Monica M Merrill" userId="cc93f807-41ab-49e2-b58f-f081647c9153" providerId="ADAL" clId="{44C45659-F2F4-CB41-8597-8A7320F5F92C}" dt="2021-10-25T19:27:04.510" v="1107" actId="26606"/>
          <ac:spMkLst>
            <pc:docMk/>
            <pc:sldMk cId="2116372943" sldId="268"/>
            <ac:spMk id="12" creationId="{CD8B4F24-440B-49E9-B85D-733523DC064B}"/>
          </ac:spMkLst>
        </pc:spChg>
        <pc:picChg chg="add mod">
          <ac:chgData name="Monica M Merrill" userId="cc93f807-41ab-49e2-b58f-f081647c9153" providerId="ADAL" clId="{44C45659-F2F4-CB41-8597-8A7320F5F92C}" dt="2021-10-25T19:27:04.510" v="1107" actId="26606"/>
          <ac:picMkLst>
            <pc:docMk/>
            <pc:sldMk cId="2116372943" sldId="268"/>
            <ac:picMk id="5" creationId="{E360C5FD-F616-AB4B-98BC-CB4ACD128F13}"/>
          </ac:picMkLst>
        </pc:picChg>
      </pc:sldChg>
      <pc:sldChg chg="addSp delSp modSp new mod ord setBg">
        <pc:chgData name="Monica M Merrill" userId="cc93f807-41ab-49e2-b58f-f081647c9153" providerId="ADAL" clId="{44C45659-F2F4-CB41-8597-8A7320F5F92C}" dt="2021-10-25T19:51:08.635" v="1435" actId="20578"/>
        <pc:sldMkLst>
          <pc:docMk/>
          <pc:sldMk cId="3355040799" sldId="269"/>
        </pc:sldMkLst>
        <pc:spChg chg="mod ord">
          <ac:chgData name="Monica M Merrill" userId="cc93f807-41ab-49e2-b58f-f081647c9153" providerId="ADAL" clId="{44C45659-F2F4-CB41-8597-8A7320F5F92C}" dt="2021-10-25T19:51:03.439" v="1434" actId="26606"/>
          <ac:spMkLst>
            <pc:docMk/>
            <pc:sldMk cId="3355040799" sldId="269"/>
            <ac:spMk id="2" creationId="{A24CD10F-DF49-F346-A516-8DC37428957F}"/>
          </ac:spMkLst>
        </pc:spChg>
        <pc:spChg chg="mod ord">
          <ac:chgData name="Monica M Merrill" userId="cc93f807-41ab-49e2-b58f-f081647c9153" providerId="ADAL" clId="{44C45659-F2F4-CB41-8597-8A7320F5F92C}" dt="2021-10-25T19:51:03.439" v="1434" actId="26606"/>
          <ac:spMkLst>
            <pc:docMk/>
            <pc:sldMk cId="3355040799" sldId="269"/>
            <ac:spMk id="3" creationId="{C6B4123F-BAD0-E64E-BE1F-16AED04EE2BC}"/>
          </ac:spMkLst>
        </pc:spChg>
        <pc:spChg chg="add del">
          <ac:chgData name="Monica M Merrill" userId="cc93f807-41ab-49e2-b58f-f081647c9153" providerId="ADAL" clId="{44C45659-F2F4-CB41-8597-8A7320F5F92C}" dt="2021-10-25T19:51:03.415" v="1433" actId="26606"/>
          <ac:spMkLst>
            <pc:docMk/>
            <pc:sldMk cId="3355040799" sldId="269"/>
            <ac:spMk id="71" creationId="{17CDB40A-75BB-4498-A20B-59C3984A3A94}"/>
          </ac:spMkLst>
        </pc:spChg>
        <pc:spChg chg="add">
          <ac:chgData name="Monica M Merrill" userId="cc93f807-41ab-49e2-b58f-f081647c9153" providerId="ADAL" clId="{44C45659-F2F4-CB41-8597-8A7320F5F92C}" dt="2021-10-25T19:51:03.439" v="1434" actId="26606"/>
          <ac:spMkLst>
            <pc:docMk/>
            <pc:sldMk cId="3355040799" sldId="269"/>
            <ac:spMk id="73" creationId="{F5569EEC-E12F-4856-B407-02B2813A4AA5}"/>
          </ac:spMkLst>
        </pc:spChg>
        <pc:spChg chg="add">
          <ac:chgData name="Monica M Merrill" userId="cc93f807-41ab-49e2-b58f-f081647c9153" providerId="ADAL" clId="{44C45659-F2F4-CB41-8597-8A7320F5F92C}" dt="2021-10-25T19:51:03.439" v="1434" actId="26606"/>
          <ac:spMkLst>
            <pc:docMk/>
            <pc:sldMk cId="3355040799" sldId="269"/>
            <ac:spMk id="75" creationId="{CF860788-3A6A-45A3-B3F1-06F159665603}"/>
          </ac:spMkLst>
        </pc:spChg>
        <pc:spChg chg="add">
          <ac:chgData name="Monica M Merrill" userId="cc93f807-41ab-49e2-b58f-f081647c9153" providerId="ADAL" clId="{44C45659-F2F4-CB41-8597-8A7320F5F92C}" dt="2021-10-25T19:51:03.439" v="1434" actId="26606"/>
          <ac:spMkLst>
            <pc:docMk/>
            <pc:sldMk cId="3355040799" sldId="269"/>
            <ac:spMk id="77" creationId="{DF1E3393-B852-4883-B778-ED3525112942}"/>
          </ac:spMkLst>
        </pc:spChg>
        <pc:spChg chg="add">
          <ac:chgData name="Monica M Merrill" userId="cc93f807-41ab-49e2-b58f-f081647c9153" providerId="ADAL" clId="{44C45659-F2F4-CB41-8597-8A7320F5F92C}" dt="2021-10-25T19:51:03.439" v="1434" actId="26606"/>
          <ac:spMkLst>
            <pc:docMk/>
            <pc:sldMk cId="3355040799" sldId="269"/>
            <ac:spMk id="79" creationId="{39853D09-4205-4CC7-83EB-288E886AC9E4}"/>
          </ac:spMkLst>
        </pc:spChg>
        <pc:spChg chg="add">
          <ac:chgData name="Monica M Merrill" userId="cc93f807-41ab-49e2-b58f-f081647c9153" providerId="ADAL" clId="{44C45659-F2F4-CB41-8597-8A7320F5F92C}" dt="2021-10-25T19:51:03.439" v="1434" actId="26606"/>
          <ac:spMkLst>
            <pc:docMk/>
            <pc:sldMk cId="3355040799" sldId="269"/>
            <ac:spMk id="81" creationId="{0D040B79-3E73-4A31-840D-D6B9C9FDFC46}"/>
          </ac:spMkLst>
        </pc:spChg>
        <pc:spChg chg="add">
          <ac:chgData name="Monica M Merrill" userId="cc93f807-41ab-49e2-b58f-f081647c9153" providerId="ADAL" clId="{44C45659-F2F4-CB41-8597-8A7320F5F92C}" dt="2021-10-25T19:51:03.439" v="1434" actId="26606"/>
          <ac:spMkLst>
            <pc:docMk/>
            <pc:sldMk cId="3355040799" sldId="269"/>
            <ac:spMk id="83" creationId="{156C6AE5-3F8B-42AC-9EA4-1B686A11E93F}"/>
          </ac:spMkLst>
        </pc:spChg>
        <pc:spChg chg="add">
          <ac:chgData name="Monica M Merrill" userId="cc93f807-41ab-49e2-b58f-f081647c9153" providerId="ADAL" clId="{44C45659-F2F4-CB41-8597-8A7320F5F92C}" dt="2021-10-25T19:51:03.439" v="1434" actId="26606"/>
          <ac:spMkLst>
            <pc:docMk/>
            <pc:sldMk cId="3355040799" sldId="269"/>
            <ac:spMk id="5124" creationId="{2B577FF9-3543-4875-815D-3D87BD8A2002}"/>
          </ac:spMkLst>
        </pc:spChg>
        <pc:picChg chg="add mod">
          <ac:chgData name="Monica M Merrill" userId="cc93f807-41ab-49e2-b58f-f081647c9153" providerId="ADAL" clId="{44C45659-F2F4-CB41-8597-8A7320F5F92C}" dt="2021-10-25T19:51:03.439" v="1434" actId="26606"/>
          <ac:picMkLst>
            <pc:docMk/>
            <pc:sldMk cId="3355040799" sldId="269"/>
            <ac:picMk id="5122" creationId="{8D11D1C5-1BB3-414B-8A5E-AEF1867DB5DA}"/>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377CED-E8CF-DA4E-848B-9C636F8A683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8FED748-610D-A640-9C2B-558084665D4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1D949A0-0F6C-6448-BB91-B3CE42A2ED05}"/>
              </a:ext>
            </a:extLst>
          </p:cNvPr>
          <p:cNvSpPr>
            <a:spLocks noGrp="1"/>
          </p:cNvSpPr>
          <p:nvPr>
            <p:ph type="dt" sz="half" idx="10"/>
          </p:nvPr>
        </p:nvSpPr>
        <p:spPr/>
        <p:txBody>
          <a:bodyPr/>
          <a:lstStyle/>
          <a:p>
            <a:fld id="{C374813B-804D-0744-9062-456A082B5531}" type="datetimeFigureOut">
              <a:rPr lang="en-US" smtClean="0"/>
              <a:t>10/25/21</a:t>
            </a:fld>
            <a:endParaRPr lang="en-US"/>
          </a:p>
        </p:txBody>
      </p:sp>
      <p:sp>
        <p:nvSpPr>
          <p:cNvPr id="5" name="Footer Placeholder 4">
            <a:extLst>
              <a:ext uri="{FF2B5EF4-FFF2-40B4-BE49-F238E27FC236}">
                <a16:creationId xmlns:a16="http://schemas.microsoft.com/office/drawing/2014/main" id="{CC4E6F1F-16EA-B64E-AD7E-0CABB9B3C81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8AE48AF-879E-EE44-9929-AC11A7EF98FF}"/>
              </a:ext>
            </a:extLst>
          </p:cNvPr>
          <p:cNvSpPr>
            <a:spLocks noGrp="1"/>
          </p:cNvSpPr>
          <p:nvPr>
            <p:ph type="sldNum" sz="quarter" idx="12"/>
          </p:nvPr>
        </p:nvSpPr>
        <p:spPr/>
        <p:txBody>
          <a:bodyPr/>
          <a:lstStyle/>
          <a:p>
            <a:fld id="{753A6DDD-47DD-5D4A-88C4-83BB2EB0228F}" type="slidenum">
              <a:rPr lang="en-US" smtClean="0"/>
              <a:t>‹#›</a:t>
            </a:fld>
            <a:endParaRPr lang="en-US"/>
          </a:p>
        </p:txBody>
      </p:sp>
    </p:spTree>
    <p:extLst>
      <p:ext uri="{BB962C8B-B14F-4D97-AF65-F5344CB8AC3E}">
        <p14:creationId xmlns:p14="http://schemas.microsoft.com/office/powerpoint/2010/main" val="20004809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62BBF6-D2BE-CC4B-829D-27685DA4A47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25CE8F4-EA6C-4A4F-A368-9AD68F2FAF8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FA16705-F1B2-6948-9518-51BAF87A41E5}"/>
              </a:ext>
            </a:extLst>
          </p:cNvPr>
          <p:cNvSpPr>
            <a:spLocks noGrp="1"/>
          </p:cNvSpPr>
          <p:nvPr>
            <p:ph type="dt" sz="half" idx="10"/>
          </p:nvPr>
        </p:nvSpPr>
        <p:spPr/>
        <p:txBody>
          <a:bodyPr/>
          <a:lstStyle/>
          <a:p>
            <a:fld id="{C374813B-804D-0744-9062-456A082B5531}" type="datetimeFigureOut">
              <a:rPr lang="en-US" smtClean="0"/>
              <a:t>10/25/21</a:t>
            </a:fld>
            <a:endParaRPr lang="en-US"/>
          </a:p>
        </p:txBody>
      </p:sp>
      <p:sp>
        <p:nvSpPr>
          <p:cNvPr id="5" name="Footer Placeholder 4">
            <a:extLst>
              <a:ext uri="{FF2B5EF4-FFF2-40B4-BE49-F238E27FC236}">
                <a16:creationId xmlns:a16="http://schemas.microsoft.com/office/drawing/2014/main" id="{D902E857-2FC8-FA44-AB3B-ED3C0661488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5B32A64-ACC8-E14E-8483-3F6C01633E85}"/>
              </a:ext>
            </a:extLst>
          </p:cNvPr>
          <p:cNvSpPr>
            <a:spLocks noGrp="1"/>
          </p:cNvSpPr>
          <p:nvPr>
            <p:ph type="sldNum" sz="quarter" idx="12"/>
          </p:nvPr>
        </p:nvSpPr>
        <p:spPr/>
        <p:txBody>
          <a:bodyPr/>
          <a:lstStyle/>
          <a:p>
            <a:fld id="{753A6DDD-47DD-5D4A-88C4-83BB2EB0228F}" type="slidenum">
              <a:rPr lang="en-US" smtClean="0"/>
              <a:t>‹#›</a:t>
            </a:fld>
            <a:endParaRPr lang="en-US"/>
          </a:p>
        </p:txBody>
      </p:sp>
    </p:spTree>
    <p:extLst>
      <p:ext uri="{BB962C8B-B14F-4D97-AF65-F5344CB8AC3E}">
        <p14:creationId xmlns:p14="http://schemas.microsoft.com/office/powerpoint/2010/main" val="7409085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3A2428D-905B-C04D-A392-3907B73E4E8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AE38035-D18F-5945-884E-22BD9B25893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F848808-93B7-DE4B-BF56-4AD653920379}"/>
              </a:ext>
            </a:extLst>
          </p:cNvPr>
          <p:cNvSpPr>
            <a:spLocks noGrp="1"/>
          </p:cNvSpPr>
          <p:nvPr>
            <p:ph type="dt" sz="half" idx="10"/>
          </p:nvPr>
        </p:nvSpPr>
        <p:spPr/>
        <p:txBody>
          <a:bodyPr/>
          <a:lstStyle/>
          <a:p>
            <a:fld id="{C374813B-804D-0744-9062-456A082B5531}" type="datetimeFigureOut">
              <a:rPr lang="en-US" smtClean="0"/>
              <a:t>10/25/21</a:t>
            </a:fld>
            <a:endParaRPr lang="en-US"/>
          </a:p>
        </p:txBody>
      </p:sp>
      <p:sp>
        <p:nvSpPr>
          <p:cNvPr id="5" name="Footer Placeholder 4">
            <a:extLst>
              <a:ext uri="{FF2B5EF4-FFF2-40B4-BE49-F238E27FC236}">
                <a16:creationId xmlns:a16="http://schemas.microsoft.com/office/drawing/2014/main" id="{ADD13F72-A1A9-C343-AB9A-4F9AD270746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2314C7-82D9-BC45-BD06-13FAB992A3AF}"/>
              </a:ext>
            </a:extLst>
          </p:cNvPr>
          <p:cNvSpPr>
            <a:spLocks noGrp="1"/>
          </p:cNvSpPr>
          <p:nvPr>
            <p:ph type="sldNum" sz="quarter" idx="12"/>
          </p:nvPr>
        </p:nvSpPr>
        <p:spPr/>
        <p:txBody>
          <a:bodyPr/>
          <a:lstStyle/>
          <a:p>
            <a:fld id="{753A6DDD-47DD-5D4A-88C4-83BB2EB0228F}" type="slidenum">
              <a:rPr lang="en-US" smtClean="0"/>
              <a:t>‹#›</a:t>
            </a:fld>
            <a:endParaRPr lang="en-US"/>
          </a:p>
        </p:txBody>
      </p:sp>
    </p:spTree>
    <p:extLst>
      <p:ext uri="{BB962C8B-B14F-4D97-AF65-F5344CB8AC3E}">
        <p14:creationId xmlns:p14="http://schemas.microsoft.com/office/powerpoint/2010/main" val="4928074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33DDBB-0335-ED4B-BA8E-3A71932E638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4013794-1FDA-AB4E-BBDB-F435CA833CD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8D53568-69E9-2C4F-8A75-9314BA19D067}"/>
              </a:ext>
            </a:extLst>
          </p:cNvPr>
          <p:cNvSpPr>
            <a:spLocks noGrp="1"/>
          </p:cNvSpPr>
          <p:nvPr>
            <p:ph type="dt" sz="half" idx="10"/>
          </p:nvPr>
        </p:nvSpPr>
        <p:spPr/>
        <p:txBody>
          <a:bodyPr/>
          <a:lstStyle/>
          <a:p>
            <a:fld id="{C374813B-804D-0744-9062-456A082B5531}" type="datetimeFigureOut">
              <a:rPr lang="en-US" smtClean="0"/>
              <a:t>10/25/21</a:t>
            </a:fld>
            <a:endParaRPr lang="en-US"/>
          </a:p>
        </p:txBody>
      </p:sp>
      <p:sp>
        <p:nvSpPr>
          <p:cNvPr id="5" name="Footer Placeholder 4">
            <a:extLst>
              <a:ext uri="{FF2B5EF4-FFF2-40B4-BE49-F238E27FC236}">
                <a16:creationId xmlns:a16="http://schemas.microsoft.com/office/drawing/2014/main" id="{9CBB4F85-0F8C-2C40-ADED-BD034E21E8C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2494F6-8BC9-624D-8956-80791C4236F5}"/>
              </a:ext>
            </a:extLst>
          </p:cNvPr>
          <p:cNvSpPr>
            <a:spLocks noGrp="1"/>
          </p:cNvSpPr>
          <p:nvPr>
            <p:ph type="sldNum" sz="quarter" idx="12"/>
          </p:nvPr>
        </p:nvSpPr>
        <p:spPr/>
        <p:txBody>
          <a:bodyPr/>
          <a:lstStyle/>
          <a:p>
            <a:fld id="{753A6DDD-47DD-5D4A-88C4-83BB2EB0228F}" type="slidenum">
              <a:rPr lang="en-US" smtClean="0"/>
              <a:t>‹#›</a:t>
            </a:fld>
            <a:endParaRPr lang="en-US"/>
          </a:p>
        </p:txBody>
      </p:sp>
    </p:spTree>
    <p:extLst>
      <p:ext uri="{BB962C8B-B14F-4D97-AF65-F5344CB8AC3E}">
        <p14:creationId xmlns:p14="http://schemas.microsoft.com/office/powerpoint/2010/main" val="8452724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A4894E-D698-F24A-872D-02889D24899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E584968-7F6B-E943-8C8A-F4C3B9277D9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22E7CE0-871A-C641-8482-9A2DA27B6833}"/>
              </a:ext>
            </a:extLst>
          </p:cNvPr>
          <p:cNvSpPr>
            <a:spLocks noGrp="1"/>
          </p:cNvSpPr>
          <p:nvPr>
            <p:ph type="dt" sz="half" idx="10"/>
          </p:nvPr>
        </p:nvSpPr>
        <p:spPr/>
        <p:txBody>
          <a:bodyPr/>
          <a:lstStyle/>
          <a:p>
            <a:fld id="{C374813B-804D-0744-9062-456A082B5531}" type="datetimeFigureOut">
              <a:rPr lang="en-US" smtClean="0"/>
              <a:t>10/25/21</a:t>
            </a:fld>
            <a:endParaRPr lang="en-US"/>
          </a:p>
        </p:txBody>
      </p:sp>
      <p:sp>
        <p:nvSpPr>
          <p:cNvPr id="5" name="Footer Placeholder 4">
            <a:extLst>
              <a:ext uri="{FF2B5EF4-FFF2-40B4-BE49-F238E27FC236}">
                <a16:creationId xmlns:a16="http://schemas.microsoft.com/office/drawing/2014/main" id="{E6BCB7DA-F77D-5144-9B89-3CB1DD2195A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1EAC0AA-96F1-CF40-AF3A-04E50542BB11}"/>
              </a:ext>
            </a:extLst>
          </p:cNvPr>
          <p:cNvSpPr>
            <a:spLocks noGrp="1"/>
          </p:cNvSpPr>
          <p:nvPr>
            <p:ph type="sldNum" sz="quarter" idx="12"/>
          </p:nvPr>
        </p:nvSpPr>
        <p:spPr/>
        <p:txBody>
          <a:bodyPr/>
          <a:lstStyle/>
          <a:p>
            <a:fld id="{753A6DDD-47DD-5D4A-88C4-83BB2EB0228F}" type="slidenum">
              <a:rPr lang="en-US" smtClean="0"/>
              <a:t>‹#›</a:t>
            </a:fld>
            <a:endParaRPr lang="en-US"/>
          </a:p>
        </p:txBody>
      </p:sp>
    </p:spTree>
    <p:extLst>
      <p:ext uri="{BB962C8B-B14F-4D97-AF65-F5344CB8AC3E}">
        <p14:creationId xmlns:p14="http://schemas.microsoft.com/office/powerpoint/2010/main" val="38241013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F5336C-2B45-654D-AFD8-0C074369468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0428332-209B-AA44-97AE-FD03ACEAD5D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925793F-08B1-7249-ACBE-EBA4E24CC21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B1DB3BD-32C3-0E43-9CAA-781115B8DFED}"/>
              </a:ext>
            </a:extLst>
          </p:cNvPr>
          <p:cNvSpPr>
            <a:spLocks noGrp="1"/>
          </p:cNvSpPr>
          <p:nvPr>
            <p:ph type="dt" sz="half" idx="10"/>
          </p:nvPr>
        </p:nvSpPr>
        <p:spPr/>
        <p:txBody>
          <a:bodyPr/>
          <a:lstStyle/>
          <a:p>
            <a:fld id="{C374813B-804D-0744-9062-456A082B5531}" type="datetimeFigureOut">
              <a:rPr lang="en-US" smtClean="0"/>
              <a:t>10/25/21</a:t>
            </a:fld>
            <a:endParaRPr lang="en-US"/>
          </a:p>
        </p:txBody>
      </p:sp>
      <p:sp>
        <p:nvSpPr>
          <p:cNvPr id="6" name="Footer Placeholder 5">
            <a:extLst>
              <a:ext uri="{FF2B5EF4-FFF2-40B4-BE49-F238E27FC236}">
                <a16:creationId xmlns:a16="http://schemas.microsoft.com/office/drawing/2014/main" id="{F9888D5D-8825-6D4D-A151-23CDD6442C9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40B0FA2-8FEB-7F45-B8DC-1A7CFFC57CC0}"/>
              </a:ext>
            </a:extLst>
          </p:cNvPr>
          <p:cNvSpPr>
            <a:spLocks noGrp="1"/>
          </p:cNvSpPr>
          <p:nvPr>
            <p:ph type="sldNum" sz="quarter" idx="12"/>
          </p:nvPr>
        </p:nvSpPr>
        <p:spPr/>
        <p:txBody>
          <a:bodyPr/>
          <a:lstStyle/>
          <a:p>
            <a:fld id="{753A6DDD-47DD-5D4A-88C4-83BB2EB0228F}" type="slidenum">
              <a:rPr lang="en-US" smtClean="0"/>
              <a:t>‹#›</a:t>
            </a:fld>
            <a:endParaRPr lang="en-US"/>
          </a:p>
        </p:txBody>
      </p:sp>
    </p:spTree>
    <p:extLst>
      <p:ext uri="{BB962C8B-B14F-4D97-AF65-F5344CB8AC3E}">
        <p14:creationId xmlns:p14="http://schemas.microsoft.com/office/powerpoint/2010/main" val="19100826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14AA0D-F569-284D-8456-1E53F6F95DE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59EA5CA-5A81-C44D-A757-1E2D214522D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7C74D5D-FEC8-434B-B0D8-0A4E7C17616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9AE7200-7EA2-3D41-94F8-1848684B386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AACDEF9-62E7-294B-9307-0A46673F1CC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78ED087-720B-E64C-A54E-930980648A1E}"/>
              </a:ext>
            </a:extLst>
          </p:cNvPr>
          <p:cNvSpPr>
            <a:spLocks noGrp="1"/>
          </p:cNvSpPr>
          <p:nvPr>
            <p:ph type="dt" sz="half" idx="10"/>
          </p:nvPr>
        </p:nvSpPr>
        <p:spPr/>
        <p:txBody>
          <a:bodyPr/>
          <a:lstStyle/>
          <a:p>
            <a:fld id="{C374813B-804D-0744-9062-456A082B5531}" type="datetimeFigureOut">
              <a:rPr lang="en-US" smtClean="0"/>
              <a:t>10/25/21</a:t>
            </a:fld>
            <a:endParaRPr lang="en-US"/>
          </a:p>
        </p:txBody>
      </p:sp>
      <p:sp>
        <p:nvSpPr>
          <p:cNvPr id="8" name="Footer Placeholder 7">
            <a:extLst>
              <a:ext uri="{FF2B5EF4-FFF2-40B4-BE49-F238E27FC236}">
                <a16:creationId xmlns:a16="http://schemas.microsoft.com/office/drawing/2014/main" id="{EA20FCC4-60C7-2B42-9411-D2269766269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F8CD5CF-05A1-B942-991E-0208675770F3}"/>
              </a:ext>
            </a:extLst>
          </p:cNvPr>
          <p:cNvSpPr>
            <a:spLocks noGrp="1"/>
          </p:cNvSpPr>
          <p:nvPr>
            <p:ph type="sldNum" sz="quarter" idx="12"/>
          </p:nvPr>
        </p:nvSpPr>
        <p:spPr/>
        <p:txBody>
          <a:bodyPr/>
          <a:lstStyle/>
          <a:p>
            <a:fld id="{753A6DDD-47DD-5D4A-88C4-83BB2EB0228F}" type="slidenum">
              <a:rPr lang="en-US" smtClean="0"/>
              <a:t>‹#›</a:t>
            </a:fld>
            <a:endParaRPr lang="en-US"/>
          </a:p>
        </p:txBody>
      </p:sp>
    </p:spTree>
    <p:extLst>
      <p:ext uri="{BB962C8B-B14F-4D97-AF65-F5344CB8AC3E}">
        <p14:creationId xmlns:p14="http://schemas.microsoft.com/office/powerpoint/2010/main" val="3046016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04C96A-AB76-DF4E-81D8-85DFEF4861D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6305971-DFAE-3B4A-9C3E-55E22F255D15}"/>
              </a:ext>
            </a:extLst>
          </p:cNvPr>
          <p:cNvSpPr>
            <a:spLocks noGrp="1"/>
          </p:cNvSpPr>
          <p:nvPr>
            <p:ph type="dt" sz="half" idx="10"/>
          </p:nvPr>
        </p:nvSpPr>
        <p:spPr/>
        <p:txBody>
          <a:bodyPr/>
          <a:lstStyle/>
          <a:p>
            <a:fld id="{C374813B-804D-0744-9062-456A082B5531}" type="datetimeFigureOut">
              <a:rPr lang="en-US" smtClean="0"/>
              <a:t>10/25/21</a:t>
            </a:fld>
            <a:endParaRPr lang="en-US"/>
          </a:p>
        </p:txBody>
      </p:sp>
      <p:sp>
        <p:nvSpPr>
          <p:cNvPr id="4" name="Footer Placeholder 3">
            <a:extLst>
              <a:ext uri="{FF2B5EF4-FFF2-40B4-BE49-F238E27FC236}">
                <a16:creationId xmlns:a16="http://schemas.microsoft.com/office/drawing/2014/main" id="{8C481780-8801-EF44-8152-A90A0E936C8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0D8A800-566B-AC4F-A602-1B11DDF0EDD3}"/>
              </a:ext>
            </a:extLst>
          </p:cNvPr>
          <p:cNvSpPr>
            <a:spLocks noGrp="1"/>
          </p:cNvSpPr>
          <p:nvPr>
            <p:ph type="sldNum" sz="quarter" idx="12"/>
          </p:nvPr>
        </p:nvSpPr>
        <p:spPr/>
        <p:txBody>
          <a:bodyPr/>
          <a:lstStyle/>
          <a:p>
            <a:fld id="{753A6DDD-47DD-5D4A-88C4-83BB2EB0228F}" type="slidenum">
              <a:rPr lang="en-US" smtClean="0"/>
              <a:t>‹#›</a:t>
            </a:fld>
            <a:endParaRPr lang="en-US"/>
          </a:p>
        </p:txBody>
      </p:sp>
    </p:spTree>
    <p:extLst>
      <p:ext uri="{BB962C8B-B14F-4D97-AF65-F5344CB8AC3E}">
        <p14:creationId xmlns:p14="http://schemas.microsoft.com/office/powerpoint/2010/main" val="10589084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FAAA23A-20B7-6D49-8856-683E1C7F2054}"/>
              </a:ext>
            </a:extLst>
          </p:cNvPr>
          <p:cNvSpPr>
            <a:spLocks noGrp="1"/>
          </p:cNvSpPr>
          <p:nvPr>
            <p:ph type="dt" sz="half" idx="10"/>
          </p:nvPr>
        </p:nvSpPr>
        <p:spPr/>
        <p:txBody>
          <a:bodyPr/>
          <a:lstStyle/>
          <a:p>
            <a:fld id="{C374813B-804D-0744-9062-456A082B5531}" type="datetimeFigureOut">
              <a:rPr lang="en-US" smtClean="0"/>
              <a:t>10/25/21</a:t>
            </a:fld>
            <a:endParaRPr lang="en-US"/>
          </a:p>
        </p:txBody>
      </p:sp>
      <p:sp>
        <p:nvSpPr>
          <p:cNvPr id="3" name="Footer Placeholder 2">
            <a:extLst>
              <a:ext uri="{FF2B5EF4-FFF2-40B4-BE49-F238E27FC236}">
                <a16:creationId xmlns:a16="http://schemas.microsoft.com/office/drawing/2014/main" id="{CCA76FBC-ADF0-5E49-AEBB-FB6D9DEE747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049E371-F400-8043-A721-695302BBF581}"/>
              </a:ext>
            </a:extLst>
          </p:cNvPr>
          <p:cNvSpPr>
            <a:spLocks noGrp="1"/>
          </p:cNvSpPr>
          <p:nvPr>
            <p:ph type="sldNum" sz="quarter" idx="12"/>
          </p:nvPr>
        </p:nvSpPr>
        <p:spPr/>
        <p:txBody>
          <a:bodyPr/>
          <a:lstStyle/>
          <a:p>
            <a:fld id="{753A6DDD-47DD-5D4A-88C4-83BB2EB0228F}" type="slidenum">
              <a:rPr lang="en-US" smtClean="0"/>
              <a:t>‹#›</a:t>
            </a:fld>
            <a:endParaRPr lang="en-US"/>
          </a:p>
        </p:txBody>
      </p:sp>
    </p:spTree>
    <p:extLst>
      <p:ext uri="{BB962C8B-B14F-4D97-AF65-F5344CB8AC3E}">
        <p14:creationId xmlns:p14="http://schemas.microsoft.com/office/powerpoint/2010/main" val="40494611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B32AA9-DE25-D743-BA50-1F6FD55EC63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8F53BF7-4576-8A46-9821-429B80332EE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BB6219E-F01A-2C49-AF2F-98062E8A20C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B7A2D5B-2270-A64D-8ADD-1847297DF099}"/>
              </a:ext>
            </a:extLst>
          </p:cNvPr>
          <p:cNvSpPr>
            <a:spLocks noGrp="1"/>
          </p:cNvSpPr>
          <p:nvPr>
            <p:ph type="dt" sz="half" idx="10"/>
          </p:nvPr>
        </p:nvSpPr>
        <p:spPr/>
        <p:txBody>
          <a:bodyPr/>
          <a:lstStyle/>
          <a:p>
            <a:fld id="{C374813B-804D-0744-9062-456A082B5531}" type="datetimeFigureOut">
              <a:rPr lang="en-US" smtClean="0"/>
              <a:t>10/25/21</a:t>
            </a:fld>
            <a:endParaRPr lang="en-US"/>
          </a:p>
        </p:txBody>
      </p:sp>
      <p:sp>
        <p:nvSpPr>
          <p:cNvPr id="6" name="Footer Placeholder 5">
            <a:extLst>
              <a:ext uri="{FF2B5EF4-FFF2-40B4-BE49-F238E27FC236}">
                <a16:creationId xmlns:a16="http://schemas.microsoft.com/office/drawing/2014/main" id="{1E39DE5A-D72B-B043-872E-17AA6E75418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2CC4649-8BB7-3641-B678-B0C2669AD5FC}"/>
              </a:ext>
            </a:extLst>
          </p:cNvPr>
          <p:cNvSpPr>
            <a:spLocks noGrp="1"/>
          </p:cNvSpPr>
          <p:nvPr>
            <p:ph type="sldNum" sz="quarter" idx="12"/>
          </p:nvPr>
        </p:nvSpPr>
        <p:spPr/>
        <p:txBody>
          <a:bodyPr/>
          <a:lstStyle/>
          <a:p>
            <a:fld id="{753A6DDD-47DD-5D4A-88C4-83BB2EB0228F}" type="slidenum">
              <a:rPr lang="en-US" smtClean="0"/>
              <a:t>‹#›</a:t>
            </a:fld>
            <a:endParaRPr lang="en-US"/>
          </a:p>
        </p:txBody>
      </p:sp>
    </p:spTree>
    <p:extLst>
      <p:ext uri="{BB962C8B-B14F-4D97-AF65-F5344CB8AC3E}">
        <p14:creationId xmlns:p14="http://schemas.microsoft.com/office/powerpoint/2010/main" val="19687969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95CF62-2951-2E4A-B5EA-64BB6A7D6E5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BF82398-F9EC-2941-9998-22D55516BF6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D8E03FB-5F1D-944F-A399-BBBC763049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004BDBF-3D33-274B-BA14-B7DE8950DCC1}"/>
              </a:ext>
            </a:extLst>
          </p:cNvPr>
          <p:cNvSpPr>
            <a:spLocks noGrp="1"/>
          </p:cNvSpPr>
          <p:nvPr>
            <p:ph type="dt" sz="half" idx="10"/>
          </p:nvPr>
        </p:nvSpPr>
        <p:spPr/>
        <p:txBody>
          <a:bodyPr/>
          <a:lstStyle/>
          <a:p>
            <a:fld id="{C374813B-804D-0744-9062-456A082B5531}" type="datetimeFigureOut">
              <a:rPr lang="en-US" smtClean="0"/>
              <a:t>10/25/21</a:t>
            </a:fld>
            <a:endParaRPr lang="en-US"/>
          </a:p>
        </p:txBody>
      </p:sp>
      <p:sp>
        <p:nvSpPr>
          <p:cNvPr id="6" name="Footer Placeholder 5">
            <a:extLst>
              <a:ext uri="{FF2B5EF4-FFF2-40B4-BE49-F238E27FC236}">
                <a16:creationId xmlns:a16="http://schemas.microsoft.com/office/drawing/2014/main" id="{7E8468C3-256E-2640-BAED-EED22D91078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7BEFE71-10CC-3346-9A1F-010B4E0B931D}"/>
              </a:ext>
            </a:extLst>
          </p:cNvPr>
          <p:cNvSpPr>
            <a:spLocks noGrp="1"/>
          </p:cNvSpPr>
          <p:nvPr>
            <p:ph type="sldNum" sz="quarter" idx="12"/>
          </p:nvPr>
        </p:nvSpPr>
        <p:spPr/>
        <p:txBody>
          <a:bodyPr/>
          <a:lstStyle/>
          <a:p>
            <a:fld id="{753A6DDD-47DD-5D4A-88C4-83BB2EB0228F}" type="slidenum">
              <a:rPr lang="en-US" smtClean="0"/>
              <a:t>‹#›</a:t>
            </a:fld>
            <a:endParaRPr lang="en-US"/>
          </a:p>
        </p:txBody>
      </p:sp>
    </p:spTree>
    <p:extLst>
      <p:ext uri="{BB962C8B-B14F-4D97-AF65-F5344CB8AC3E}">
        <p14:creationId xmlns:p14="http://schemas.microsoft.com/office/powerpoint/2010/main" val="3042871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A99C75C-40B4-CF48-9DA2-A6489A8C565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B86E9B7-899C-164F-A0F9-DAA82A838AA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42EEA67-3CB9-9E44-AB99-68A3671E3E4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374813B-804D-0744-9062-456A082B5531}" type="datetimeFigureOut">
              <a:rPr lang="en-US" smtClean="0"/>
              <a:t>10/25/21</a:t>
            </a:fld>
            <a:endParaRPr lang="en-US"/>
          </a:p>
        </p:txBody>
      </p:sp>
      <p:sp>
        <p:nvSpPr>
          <p:cNvPr id="5" name="Footer Placeholder 4">
            <a:extLst>
              <a:ext uri="{FF2B5EF4-FFF2-40B4-BE49-F238E27FC236}">
                <a16:creationId xmlns:a16="http://schemas.microsoft.com/office/drawing/2014/main" id="{1253028A-12D8-AF4D-815F-A6898BF21EE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FA8F920-E68A-0C45-A46C-8EC1EB9DE34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3A6DDD-47DD-5D4A-88C4-83BB2EB0228F}" type="slidenum">
              <a:rPr lang="en-US" smtClean="0"/>
              <a:t>‹#›</a:t>
            </a:fld>
            <a:endParaRPr lang="en-US"/>
          </a:p>
        </p:txBody>
      </p:sp>
    </p:spTree>
    <p:extLst>
      <p:ext uri="{BB962C8B-B14F-4D97-AF65-F5344CB8AC3E}">
        <p14:creationId xmlns:p14="http://schemas.microsoft.com/office/powerpoint/2010/main" val="25656396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justice.gov/usao-ndwv/reentry-simulation"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www.justice.gov/usao-ndwv/reentry-simulation"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124" name="Rectangle 70">
            <a:extLst>
              <a:ext uri="{FF2B5EF4-FFF2-40B4-BE49-F238E27FC236}">
                <a16:creationId xmlns:a16="http://schemas.microsoft.com/office/drawing/2014/main" id="{2B577FF9-3543-4875-815D-3D87BD8A20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 name="Title 1">
            <a:extLst>
              <a:ext uri="{FF2B5EF4-FFF2-40B4-BE49-F238E27FC236}">
                <a16:creationId xmlns:a16="http://schemas.microsoft.com/office/drawing/2014/main" id="{A24CD10F-DF49-F346-A516-8DC37428957F}"/>
              </a:ext>
            </a:extLst>
          </p:cNvPr>
          <p:cNvSpPr>
            <a:spLocks noGrp="1"/>
          </p:cNvSpPr>
          <p:nvPr>
            <p:ph type="ctrTitle"/>
          </p:nvPr>
        </p:nvSpPr>
        <p:spPr>
          <a:xfrm>
            <a:off x="874815" y="798703"/>
            <a:ext cx="5221185" cy="3072015"/>
          </a:xfrm>
        </p:spPr>
        <p:txBody>
          <a:bodyPr anchor="b">
            <a:normAutofit/>
          </a:bodyPr>
          <a:lstStyle/>
          <a:p>
            <a:r>
              <a:rPr lang="en-US"/>
              <a:t>Classroom Management in Divided Times</a:t>
            </a:r>
            <a:endParaRPr lang="en-US" dirty="0"/>
          </a:p>
        </p:txBody>
      </p:sp>
      <p:sp>
        <p:nvSpPr>
          <p:cNvPr id="3" name="Subtitle 2">
            <a:extLst>
              <a:ext uri="{FF2B5EF4-FFF2-40B4-BE49-F238E27FC236}">
                <a16:creationId xmlns:a16="http://schemas.microsoft.com/office/drawing/2014/main" id="{C6B4123F-BAD0-E64E-BE1F-16AED04EE2BC}"/>
              </a:ext>
            </a:extLst>
          </p:cNvPr>
          <p:cNvSpPr>
            <a:spLocks noGrp="1"/>
          </p:cNvSpPr>
          <p:nvPr>
            <p:ph type="subTitle" idx="1"/>
          </p:nvPr>
        </p:nvSpPr>
        <p:spPr>
          <a:xfrm>
            <a:off x="870148" y="3962792"/>
            <a:ext cx="5221185" cy="2102108"/>
          </a:xfrm>
        </p:spPr>
        <p:txBody>
          <a:bodyPr anchor="t">
            <a:normAutofit/>
          </a:bodyPr>
          <a:lstStyle/>
          <a:p>
            <a:r>
              <a:rPr lang="en-US" sz="2200"/>
              <a:t>Monica Merrill</a:t>
            </a:r>
          </a:p>
          <a:p>
            <a:r>
              <a:rPr lang="en-US" sz="2200"/>
              <a:t>ITL Fellow</a:t>
            </a:r>
          </a:p>
          <a:p>
            <a:r>
              <a:rPr lang="en-US" sz="2200"/>
              <a:t>Department of Criminal Justice and Consumer Sciences</a:t>
            </a:r>
          </a:p>
          <a:p>
            <a:r>
              <a:rPr lang="en-US" sz="2200"/>
              <a:t>October 26</a:t>
            </a:r>
            <a:r>
              <a:rPr lang="en-US" sz="2200" baseline="30000"/>
              <a:t>th</a:t>
            </a:r>
            <a:r>
              <a:rPr lang="en-US" sz="2200"/>
              <a:t>, 2021</a:t>
            </a:r>
          </a:p>
        </p:txBody>
      </p:sp>
      <p:sp>
        <p:nvSpPr>
          <p:cNvPr id="73" name="Freeform: Shape 72">
            <a:extLst>
              <a:ext uri="{FF2B5EF4-FFF2-40B4-BE49-F238E27FC236}">
                <a16:creationId xmlns:a16="http://schemas.microsoft.com/office/drawing/2014/main" id="{F5569EEC-E12F-4856-B407-02B2813A4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04059" y="0"/>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75" name="Freeform: Shape 74">
            <a:extLst>
              <a:ext uri="{FF2B5EF4-FFF2-40B4-BE49-F238E27FC236}">
                <a16:creationId xmlns:a16="http://schemas.microsoft.com/office/drawing/2014/main" id="{CF860788-3A6A-45A3-B3F1-06F1596656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567336" y="1"/>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5122" name="Picture 2" descr="9,219 Social Division Stock Photos, Pictures &amp; Royalty-Free Images - iStock">
            <a:extLst>
              <a:ext uri="{FF2B5EF4-FFF2-40B4-BE49-F238E27FC236}">
                <a16:creationId xmlns:a16="http://schemas.microsoft.com/office/drawing/2014/main" id="{8D11D1C5-1BB3-414B-8A5E-AEF1867DB5DA}"/>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6651243" y="1387596"/>
            <a:ext cx="4939504" cy="3699860"/>
          </a:xfrm>
          <a:custGeom>
            <a:avLst/>
            <a:gdLst/>
            <a:ahLst/>
            <a:cxnLst/>
            <a:rect l="l" t="t" r="r" b="b"/>
            <a:pathLst>
              <a:path w="4579832" h="5347063">
                <a:moveTo>
                  <a:pt x="106985" y="0"/>
                </a:moveTo>
                <a:lnTo>
                  <a:pt x="4472847" y="0"/>
                </a:lnTo>
                <a:cubicBezTo>
                  <a:pt x="4531933" y="0"/>
                  <a:pt x="4579832" y="47899"/>
                  <a:pt x="4579832" y="106985"/>
                </a:cubicBezTo>
                <a:lnTo>
                  <a:pt x="4579832" y="5240078"/>
                </a:lnTo>
                <a:cubicBezTo>
                  <a:pt x="4579832" y="5299164"/>
                  <a:pt x="4531933" y="5347063"/>
                  <a:pt x="4472847" y="5347063"/>
                </a:cubicBezTo>
                <a:lnTo>
                  <a:pt x="106985" y="5347063"/>
                </a:lnTo>
                <a:cubicBezTo>
                  <a:pt x="47899" y="5347063"/>
                  <a:pt x="0" y="5299164"/>
                  <a:pt x="0" y="5240078"/>
                </a:cubicBezTo>
                <a:lnTo>
                  <a:pt x="0" y="106985"/>
                </a:lnTo>
                <a:cubicBezTo>
                  <a:pt x="0" y="47899"/>
                  <a:pt x="47899" y="0"/>
                  <a:pt x="106985" y="0"/>
                </a:cubicBezTo>
                <a:close/>
              </a:path>
            </a:pathLst>
          </a:custGeom>
          <a:noFill/>
          <a:extLst>
            <a:ext uri="{909E8E84-426E-40DD-AFC4-6F175D3DCCD1}">
              <a14:hiddenFill xmlns:a14="http://schemas.microsoft.com/office/drawing/2010/main">
                <a:solidFill>
                  <a:srgbClr val="FFFFFF"/>
                </a:solidFill>
              </a14:hiddenFill>
            </a:ext>
          </a:extLst>
        </p:spPr>
      </p:pic>
      <p:sp>
        <p:nvSpPr>
          <p:cNvPr id="77" name="Freeform: Shape 76">
            <a:extLst>
              <a:ext uri="{FF2B5EF4-FFF2-40B4-BE49-F238E27FC236}">
                <a16:creationId xmlns:a16="http://schemas.microsoft.com/office/drawing/2014/main" id="{DF1E3393-B852-4883-B778-ED35251129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032259" y="2916245"/>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2"/>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9" name="Freeform: Shape 78">
            <a:extLst>
              <a:ext uri="{FF2B5EF4-FFF2-40B4-BE49-F238E27FC236}">
                <a16:creationId xmlns:a16="http://schemas.microsoft.com/office/drawing/2014/main" id="{39853D09-4205-4CC7-83EB-288E886AC9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48440" y="5717906"/>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81" name="Freeform: Shape 80">
            <a:extLst>
              <a:ext uri="{FF2B5EF4-FFF2-40B4-BE49-F238E27FC236}">
                <a16:creationId xmlns:a16="http://schemas.microsoft.com/office/drawing/2014/main" id="{0D040B79-3E73-4A31-840D-D6B9C9FDFC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47511" y="6258756"/>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3" name="Freeform: Shape 82">
            <a:extLst>
              <a:ext uri="{FF2B5EF4-FFF2-40B4-BE49-F238E27FC236}">
                <a16:creationId xmlns:a16="http://schemas.microsoft.com/office/drawing/2014/main" id="{156C6AE5-3F8B-42AC-9EA4-1B686A11E9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43820" y="5835650"/>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Tree>
    <p:extLst>
      <p:ext uri="{BB962C8B-B14F-4D97-AF65-F5344CB8AC3E}">
        <p14:creationId xmlns:p14="http://schemas.microsoft.com/office/powerpoint/2010/main" val="33550407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77A147A-9ED8-46B4-8660-1B3C2AA88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AD0A0F0-2DBA-2846-A653-BB93613A5AF8}"/>
              </a:ext>
            </a:extLst>
          </p:cNvPr>
          <p:cNvSpPr>
            <a:spLocks noGrp="1"/>
          </p:cNvSpPr>
          <p:nvPr>
            <p:ph type="title"/>
          </p:nvPr>
        </p:nvSpPr>
        <p:spPr>
          <a:xfrm>
            <a:off x="841248" y="548640"/>
            <a:ext cx="3600860" cy="5431536"/>
          </a:xfrm>
        </p:spPr>
        <p:txBody>
          <a:bodyPr>
            <a:normAutofit/>
          </a:bodyPr>
          <a:lstStyle/>
          <a:p>
            <a:r>
              <a:rPr lang="en-US" sz="5400" dirty="0"/>
              <a:t>Application?</a:t>
            </a:r>
          </a:p>
        </p:txBody>
      </p:sp>
      <p:sp>
        <p:nvSpPr>
          <p:cNvPr id="10" name="sketch line">
            <a:extLst>
              <a:ext uri="{FF2B5EF4-FFF2-40B4-BE49-F238E27FC236}">
                <a16:creationId xmlns:a16="http://schemas.microsoft.com/office/drawing/2014/main" id="{5D6C15A0-C087-4593-8414-2B4EC1CD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43983" y="3258715"/>
            <a:ext cx="4480560" cy="18288"/>
          </a:xfrm>
          <a:custGeom>
            <a:avLst/>
            <a:gdLst>
              <a:gd name="connsiteX0" fmla="*/ 0 w 4480560"/>
              <a:gd name="connsiteY0" fmla="*/ 0 h 18288"/>
              <a:gd name="connsiteX1" fmla="*/ 595274 w 4480560"/>
              <a:gd name="connsiteY1" fmla="*/ 0 h 18288"/>
              <a:gd name="connsiteX2" fmla="*/ 1100938 w 4480560"/>
              <a:gd name="connsiteY2" fmla="*/ 0 h 18288"/>
              <a:gd name="connsiteX3" fmla="*/ 1651406 w 4480560"/>
              <a:gd name="connsiteY3" fmla="*/ 0 h 18288"/>
              <a:gd name="connsiteX4" fmla="*/ 2336292 w 4480560"/>
              <a:gd name="connsiteY4" fmla="*/ 0 h 18288"/>
              <a:gd name="connsiteX5" fmla="*/ 2931566 w 4480560"/>
              <a:gd name="connsiteY5" fmla="*/ 0 h 18288"/>
              <a:gd name="connsiteX6" fmla="*/ 3482035 w 4480560"/>
              <a:gd name="connsiteY6" fmla="*/ 0 h 18288"/>
              <a:gd name="connsiteX7" fmla="*/ 4480560 w 4480560"/>
              <a:gd name="connsiteY7" fmla="*/ 0 h 18288"/>
              <a:gd name="connsiteX8" fmla="*/ 4480560 w 4480560"/>
              <a:gd name="connsiteY8" fmla="*/ 18288 h 18288"/>
              <a:gd name="connsiteX9" fmla="*/ 3840480 w 4480560"/>
              <a:gd name="connsiteY9" fmla="*/ 18288 h 18288"/>
              <a:gd name="connsiteX10" fmla="*/ 3290011 w 4480560"/>
              <a:gd name="connsiteY10" fmla="*/ 18288 h 18288"/>
              <a:gd name="connsiteX11" fmla="*/ 2560320 w 4480560"/>
              <a:gd name="connsiteY11" fmla="*/ 18288 h 18288"/>
              <a:gd name="connsiteX12" fmla="*/ 1965046 w 4480560"/>
              <a:gd name="connsiteY12" fmla="*/ 18288 h 18288"/>
              <a:gd name="connsiteX13" fmla="*/ 1459382 w 4480560"/>
              <a:gd name="connsiteY13" fmla="*/ 18288 h 18288"/>
              <a:gd name="connsiteX14" fmla="*/ 774497 w 4480560"/>
              <a:gd name="connsiteY14" fmla="*/ 18288 h 18288"/>
              <a:gd name="connsiteX15" fmla="*/ 0 w 4480560"/>
              <a:gd name="connsiteY15" fmla="*/ 18288 h 18288"/>
              <a:gd name="connsiteX16" fmla="*/ 0 w 4480560"/>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319719D-CE97-DB40-8B33-A255FCC9C25C}"/>
              </a:ext>
            </a:extLst>
          </p:cNvPr>
          <p:cNvSpPr>
            <a:spLocks noGrp="1"/>
          </p:cNvSpPr>
          <p:nvPr>
            <p:ph idx="1"/>
          </p:nvPr>
        </p:nvSpPr>
        <p:spPr>
          <a:xfrm>
            <a:off x="5126418" y="552091"/>
            <a:ext cx="6224335" cy="5431536"/>
          </a:xfrm>
        </p:spPr>
        <p:txBody>
          <a:bodyPr anchor="ctr">
            <a:normAutofit/>
          </a:bodyPr>
          <a:lstStyle/>
          <a:p>
            <a:r>
              <a:rPr lang="en-US" sz="2200" dirty="0"/>
              <a:t>What are some ways students react in your classrooms when discussing “touchy” subjects?</a:t>
            </a:r>
          </a:p>
        </p:txBody>
      </p:sp>
    </p:spTree>
    <p:extLst>
      <p:ext uri="{BB962C8B-B14F-4D97-AF65-F5344CB8AC3E}">
        <p14:creationId xmlns:p14="http://schemas.microsoft.com/office/powerpoint/2010/main" val="19634441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F3498DF-568D-A644-A9A1-70A0A6A21379}"/>
              </a:ext>
            </a:extLst>
          </p:cNvPr>
          <p:cNvSpPr>
            <a:spLocks noGrp="1"/>
          </p:cNvSpPr>
          <p:nvPr>
            <p:ph type="title"/>
          </p:nvPr>
        </p:nvSpPr>
        <p:spPr>
          <a:xfrm>
            <a:off x="838200" y="365125"/>
            <a:ext cx="10515600" cy="1325563"/>
          </a:xfrm>
        </p:spPr>
        <p:txBody>
          <a:bodyPr>
            <a:normAutofit/>
          </a:bodyPr>
          <a:lstStyle/>
          <a:p>
            <a:r>
              <a:rPr lang="en-US" sz="5400"/>
              <a:t>How Can we Help?</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B98ECA4-9AB2-E240-BF53-2550C92A108D}"/>
              </a:ext>
            </a:extLst>
          </p:cNvPr>
          <p:cNvSpPr>
            <a:spLocks noGrp="1"/>
          </p:cNvSpPr>
          <p:nvPr>
            <p:ph idx="1"/>
          </p:nvPr>
        </p:nvSpPr>
        <p:spPr>
          <a:xfrm>
            <a:off x="838200" y="1929384"/>
            <a:ext cx="10515600" cy="4251960"/>
          </a:xfrm>
        </p:spPr>
        <p:txBody>
          <a:bodyPr>
            <a:normAutofit/>
          </a:bodyPr>
          <a:lstStyle/>
          <a:p>
            <a:r>
              <a:rPr lang="en-US" sz="2200" dirty="0"/>
              <a:t>Strategies for Paralysis</a:t>
            </a:r>
          </a:p>
          <a:p>
            <a:pPr lvl="1"/>
            <a:r>
              <a:rPr lang="en-US" sz="2200" dirty="0"/>
              <a:t>Examples of effective collective mobilization</a:t>
            </a:r>
          </a:p>
          <a:p>
            <a:pPr lvl="2"/>
            <a:r>
              <a:rPr lang="en-US" sz="2200" dirty="0"/>
              <a:t>Current strikes, social service programming, </a:t>
            </a:r>
          </a:p>
          <a:p>
            <a:pPr lvl="2"/>
            <a:r>
              <a:rPr lang="en-US" sz="2200" b="1" dirty="0"/>
              <a:t>Volunteer opportunities </a:t>
            </a:r>
            <a:r>
              <a:rPr lang="en-US" sz="2200" dirty="0"/>
              <a:t>or service learning</a:t>
            </a:r>
            <a:endParaRPr lang="en-US" sz="2200" b="1" dirty="0"/>
          </a:p>
          <a:p>
            <a:pPr marL="914400" lvl="2" indent="0">
              <a:buNone/>
            </a:pPr>
            <a:endParaRPr lang="en-US" sz="2200" b="1" dirty="0"/>
          </a:p>
          <a:p>
            <a:pPr lvl="2"/>
            <a:endParaRPr lang="en-US" sz="2200" b="1" dirty="0"/>
          </a:p>
          <a:p>
            <a:r>
              <a:rPr lang="en-US" sz="2200" dirty="0"/>
              <a:t>Strategies for Paralysis by Proxy</a:t>
            </a:r>
          </a:p>
          <a:p>
            <a:pPr lvl="2"/>
            <a:r>
              <a:rPr lang="en-US" sz="2200" dirty="0"/>
              <a:t>Real life examples/stories (</a:t>
            </a:r>
            <a:r>
              <a:rPr lang="en-US" sz="2200" dirty="0" err="1"/>
              <a:t>StoryCorp</a:t>
            </a:r>
            <a:r>
              <a:rPr lang="en-US" sz="2200" dirty="0"/>
              <a:t>, The Moth, Testimonial websites)</a:t>
            </a:r>
          </a:p>
          <a:p>
            <a:pPr lvl="2"/>
            <a:r>
              <a:rPr lang="en-US" sz="2200" dirty="0"/>
              <a:t>Interactive Games: </a:t>
            </a:r>
            <a:r>
              <a:rPr lang="en-US" sz="2200" dirty="0">
                <a:hlinkClick r:id="rId2"/>
              </a:rPr>
              <a:t>Playspent.org</a:t>
            </a:r>
            <a:r>
              <a:rPr lang="en-US" sz="2200" dirty="0"/>
              <a:t>, </a:t>
            </a:r>
            <a:r>
              <a:rPr lang="en-US" sz="2200" dirty="0">
                <a:hlinkClick r:id="rId2"/>
              </a:rPr>
              <a:t>Reentry simulation</a:t>
            </a:r>
            <a:endParaRPr lang="en-US" sz="2200" dirty="0"/>
          </a:p>
          <a:p>
            <a:pPr lvl="2"/>
            <a:endParaRPr lang="en-US" sz="2200" dirty="0"/>
          </a:p>
          <a:p>
            <a:pPr lvl="1"/>
            <a:endParaRPr lang="en-US" sz="2200" dirty="0"/>
          </a:p>
          <a:p>
            <a:pPr lvl="1"/>
            <a:endParaRPr lang="en-US" sz="2200" dirty="0"/>
          </a:p>
        </p:txBody>
      </p:sp>
    </p:spTree>
    <p:extLst>
      <p:ext uri="{BB962C8B-B14F-4D97-AF65-F5344CB8AC3E}">
        <p14:creationId xmlns:p14="http://schemas.microsoft.com/office/powerpoint/2010/main" val="13553001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7" end="7"/>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CE4F9D8-38D1-EE4C-BDDD-CCDDB208FFF8}"/>
              </a:ext>
            </a:extLst>
          </p:cNvPr>
          <p:cNvSpPr>
            <a:spLocks noGrp="1"/>
          </p:cNvSpPr>
          <p:nvPr>
            <p:ph type="title"/>
          </p:nvPr>
        </p:nvSpPr>
        <p:spPr>
          <a:xfrm>
            <a:off x="838200" y="365125"/>
            <a:ext cx="10515600" cy="1325563"/>
          </a:xfrm>
        </p:spPr>
        <p:txBody>
          <a:bodyPr>
            <a:normAutofit/>
          </a:bodyPr>
          <a:lstStyle/>
          <a:p>
            <a:r>
              <a:rPr lang="en-US" sz="5400"/>
              <a:t>How Can We Help?</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912C197C-6FCB-594E-8754-1C093A0085FB}"/>
              </a:ext>
            </a:extLst>
          </p:cNvPr>
          <p:cNvSpPr>
            <a:spLocks noGrp="1"/>
          </p:cNvSpPr>
          <p:nvPr>
            <p:ph idx="1"/>
          </p:nvPr>
        </p:nvSpPr>
        <p:spPr>
          <a:xfrm>
            <a:off x="838200" y="1929384"/>
            <a:ext cx="10515600" cy="4251960"/>
          </a:xfrm>
        </p:spPr>
        <p:txBody>
          <a:bodyPr>
            <a:normAutofit/>
          </a:bodyPr>
          <a:lstStyle/>
          <a:p>
            <a:r>
              <a:rPr lang="en-US" sz="2200" dirty="0"/>
              <a:t>Rage</a:t>
            </a:r>
          </a:p>
          <a:p>
            <a:pPr lvl="2"/>
            <a:r>
              <a:rPr lang="en-US" sz="2200" dirty="0"/>
              <a:t>Real life examples/stories (</a:t>
            </a:r>
            <a:r>
              <a:rPr lang="en-US" sz="2200" dirty="0" err="1"/>
              <a:t>StoryCorp</a:t>
            </a:r>
            <a:r>
              <a:rPr lang="en-US" sz="2200" dirty="0"/>
              <a:t>, The Moth, Testimonial websites)</a:t>
            </a:r>
          </a:p>
          <a:p>
            <a:pPr lvl="2"/>
            <a:r>
              <a:rPr lang="en-US" sz="2200" dirty="0"/>
              <a:t>Interactive Games: </a:t>
            </a:r>
            <a:r>
              <a:rPr lang="en-US" sz="2200" dirty="0">
                <a:hlinkClick r:id="rId2"/>
              </a:rPr>
              <a:t>Playspent.org</a:t>
            </a:r>
            <a:r>
              <a:rPr lang="en-US" sz="2200" dirty="0"/>
              <a:t>, </a:t>
            </a:r>
            <a:r>
              <a:rPr lang="en-US" sz="2200" dirty="0">
                <a:hlinkClick r:id="rId2"/>
              </a:rPr>
              <a:t>Reentry simulation</a:t>
            </a:r>
            <a:endParaRPr lang="en-US" sz="2200" dirty="0"/>
          </a:p>
          <a:p>
            <a:pPr lvl="2"/>
            <a:r>
              <a:rPr lang="en-US" sz="2200" dirty="0"/>
              <a:t>Focus on allyship,  bystander interventions, </a:t>
            </a:r>
          </a:p>
          <a:p>
            <a:pPr lvl="1"/>
            <a:endParaRPr lang="en-US" sz="2200" dirty="0"/>
          </a:p>
          <a:p>
            <a:pPr lvl="1"/>
            <a:endParaRPr lang="en-US" sz="2200" dirty="0"/>
          </a:p>
          <a:p>
            <a:pPr lvl="1"/>
            <a:endParaRPr lang="en-US" sz="2200" dirty="0"/>
          </a:p>
          <a:p>
            <a:endParaRPr lang="en-US" sz="2200" dirty="0"/>
          </a:p>
          <a:p>
            <a:endParaRPr lang="en-US" sz="2200" dirty="0"/>
          </a:p>
          <a:p>
            <a:pPr marL="0" indent="0">
              <a:buNone/>
            </a:pPr>
            <a:endParaRPr lang="en-US" sz="2200" dirty="0"/>
          </a:p>
        </p:txBody>
      </p:sp>
    </p:spTree>
    <p:extLst>
      <p:ext uri="{BB962C8B-B14F-4D97-AF65-F5344CB8AC3E}">
        <p14:creationId xmlns:p14="http://schemas.microsoft.com/office/powerpoint/2010/main" val="14904923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2B97F24A-32CE-4C1C-A50D-3016B394DC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AB7A892-2475-1D43-A44D-7616A8943FF7}"/>
              </a:ext>
            </a:extLst>
          </p:cNvPr>
          <p:cNvSpPr>
            <a:spLocks noGrp="1"/>
          </p:cNvSpPr>
          <p:nvPr>
            <p:ph type="title"/>
          </p:nvPr>
        </p:nvSpPr>
        <p:spPr>
          <a:xfrm>
            <a:off x="630936" y="639520"/>
            <a:ext cx="3429000" cy="1719072"/>
          </a:xfrm>
        </p:spPr>
        <p:txBody>
          <a:bodyPr anchor="b">
            <a:normAutofit/>
          </a:bodyPr>
          <a:lstStyle/>
          <a:p>
            <a:r>
              <a:rPr lang="en-US" sz="5400"/>
              <a:t>How Can we Help?</a:t>
            </a:r>
          </a:p>
        </p:txBody>
      </p:sp>
      <p:sp>
        <p:nvSpPr>
          <p:cNvPr id="12" name="sketch line">
            <a:extLst>
              <a:ext uri="{FF2B5EF4-FFF2-40B4-BE49-F238E27FC236}">
                <a16:creationId xmlns:a16="http://schemas.microsoft.com/office/drawing/2014/main" id="{CD8B4F24-440B-49E9-B85D-733523DC06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278" y="2573756"/>
            <a:ext cx="3255095" cy="18288"/>
          </a:xfrm>
          <a:custGeom>
            <a:avLst/>
            <a:gdLst>
              <a:gd name="connsiteX0" fmla="*/ 0 w 3255095"/>
              <a:gd name="connsiteY0" fmla="*/ 0 h 18288"/>
              <a:gd name="connsiteX1" fmla="*/ 618468 w 3255095"/>
              <a:gd name="connsiteY1" fmla="*/ 0 h 18288"/>
              <a:gd name="connsiteX2" fmla="*/ 1269487 w 3255095"/>
              <a:gd name="connsiteY2" fmla="*/ 0 h 18288"/>
              <a:gd name="connsiteX3" fmla="*/ 1953057 w 3255095"/>
              <a:gd name="connsiteY3" fmla="*/ 0 h 18288"/>
              <a:gd name="connsiteX4" fmla="*/ 2636627 w 3255095"/>
              <a:gd name="connsiteY4" fmla="*/ 0 h 18288"/>
              <a:gd name="connsiteX5" fmla="*/ 3255095 w 3255095"/>
              <a:gd name="connsiteY5" fmla="*/ 0 h 18288"/>
              <a:gd name="connsiteX6" fmla="*/ 3255095 w 3255095"/>
              <a:gd name="connsiteY6" fmla="*/ 18288 h 18288"/>
              <a:gd name="connsiteX7" fmla="*/ 2538974 w 3255095"/>
              <a:gd name="connsiteY7" fmla="*/ 18288 h 18288"/>
              <a:gd name="connsiteX8" fmla="*/ 1822853 w 3255095"/>
              <a:gd name="connsiteY8" fmla="*/ 18288 h 18288"/>
              <a:gd name="connsiteX9" fmla="*/ 1171834 w 3255095"/>
              <a:gd name="connsiteY9" fmla="*/ 18288 h 18288"/>
              <a:gd name="connsiteX10" fmla="*/ 0 w 3255095"/>
              <a:gd name="connsiteY10" fmla="*/ 18288 h 18288"/>
              <a:gd name="connsiteX11" fmla="*/ 0 w 3255095"/>
              <a:gd name="connsiteY11"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F642CA5-7401-3249-986A-399404964863}"/>
              </a:ext>
            </a:extLst>
          </p:cNvPr>
          <p:cNvSpPr>
            <a:spLocks noGrp="1"/>
          </p:cNvSpPr>
          <p:nvPr>
            <p:ph idx="1"/>
          </p:nvPr>
        </p:nvSpPr>
        <p:spPr>
          <a:xfrm>
            <a:off x="630936" y="2807208"/>
            <a:ext cx="3429000" cy="3410712"/>
          </a:xfrm>
        </p:spPr>
        <p:txBody>
          <a:bodyPr anchor="t">
            <a:normAutofit/>
          </a:bodyPr>
          <a:lstStyle/>
          <a:p>
            <a:r>
              <a:rPr lang="en-US" sz="2200" dirty="0"/>
              <a:t>Resistance</a:t>
            </a:r>
          </a:p>
          <a:p>
            <a:pPr lvl="1"/>
            <a:r>
              <a:rPr lang="en-US" sz="1800" dirty="0"/>
              <a:t>Examples</a:t>
            </a:r>
          </a:p>
          <a:p>
            <a:pPr lvl="1"/>
            <a:r>
              <a:rPr lang="en-US" sz="1800" dirty="0"/>
              <a:t>Focus on research methodologies</a:t>
            </a:r>
          </a:p>
          <a:p>
            <a:pPr lvl="1"/>
            <a:r>
              <a:rPr lang="en-US" sz="1800" dirty="0"/>
              <a:t>Ask them to create a better  way/method</a:t>
            </a:r>
          </a:p>
          <a:p>
            <a:pPr lvl="1"/>
            <a:endParaRPr lang="en-US" sz="1800" dirty="0"/>
          </a:p>
          <a:p>
            <a:endParaRPr lang="en-US" sz="2200" dirty="0"/>
          </a:p>
        </p:txBody>
      </p:sp>
      <p:pic>
        <p:nvPicPr>
          <p:cNvPr id="5" name="Picture 4" descr="Application, table&#10;&#10;Description automatically generated">
            <a:extLst>
              <a:ext uri="{FF2B5EF4-FFF2-40B4-BE49-F238E27FC236}">
                <a16:creationId xmlns:a16="http://schemas.microsoft.com/office/drawing/2014/main" id="{E360C5FD-F616-AB4B-98BC-CB4ACD128F13}"/>
              </a:ext>
            </a:extLst>
          </p:cNvPr>
          <p:cNvPicPr>
            <a:picLocks noChangeAspect="1"/>
          </p:cNvPicPr>
          <p:nvPr/>
        </p:nvPicPr>
        <p:blipFill>
          <a:blip r:embed="rId2"/>
          <a:stretch>
            <a:fillRect/>
          </a:stretch>
        </p:blipFill>
        <p:spPr>
          <a:xfrm>
            <a:off x="4654296" y="1288847"/>
            <a:ext cx="6903720" cy="4280305"/>
          </a:xfrm>
          <a:prstGeom prst="rect">
            <a:avLst/>
          </a:prstGeom>
        </p:spPr>
      </p:pic>
    </p:spTree>
    <p:extLst>
      <p:ext uri="{BB962C8B-B14F-4D97-AF65-F5344CB8AC3E}">
        <p14:creationId xmlns:p14="http://schemas.microsoft.com/office/powerpoint/2010/main" val="21163729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A8C117-1057-CB43-8B55-84CD557AB7B5}"/>
              </a:ext>
            </a:extLst>
          </p:cNvPr>
          <p:cNvSpPr>
            <a:spLocks noGrp="1"/>
          </p:cNvSpPr>
          <p:nvPr>
            <p:ph type="title"/>
          </p:nvPr>
        </p:nvSpPr>
        <p:spPr>
          <a:xfrm>
            <a:off x="804673" y="1445494"/>
            <a:ext cx="3616856" cy="4376572"/>
          </a:xfrm>
        </p:spPr>
        <p:txBody>
          <a:bodyPr anchor="ctr">
            <a:normAutofit/>
          </a:bodyPr>
          <a:lstStyle/>
          <a:p>
            <a:r>
              <a:rPr lang="en-US" sz="4800" dirty="0"/>
              <a:t>4 Reactions to Polarizing Material</a:t>
            </a:r>
          </a:p>
        </p:txBody>
      </p:sp>
      <p:sp>
        <p:nvSpPr>
          <p:cNvPr id="8" name="Freeform: Shape 7">
            <a:extLst>
              <a:ext uri="{FF2B5EF4-FFF2-40B4-BE49-F238E27FC236}">
                <a16:creationId xmlns:a16="http://schemas.microsoft.com/office/drawing/2014/main" id="{DFF2AC85-FAA0-4844-813F-83C04D7382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7636" y="0"/>
            <a:ext cx="7281316" cy="6858000"/>
          </a:xfrm>
          <a:custGeom>
            <a:avLst/>
            <a:gdLst>
              <a:gd name="connsiteX0" fmla="*/ 361354 w 7281316"/>
              <a:gd name="connsiteY0" fmla="*/ 0 h 6858000"/>
              <a:gd name="connsiteX1" fmla="*/ 7281316 w 7281316"/>
              <a:gd name="connsiteY1" fmla="*/ 0 h 6858000"/>
              <a:gd name="connsiteX2" fmla="*/ 7281316 w 7281316"/>
              <a:gd name="connsiteY2" fmla="*/ 6858000 h 6858000"/>
              <a:gd name="connsiteX3" fmla="*/ 696735 w 7281316"/>
              <a:gd name="connsiteY3" fmla="*/ 6858000 h 6858000"/>
              <a:gd name="connsiteX4" fmla="*/ 690849 w 7281316"/>
              <a:gd name="connsiteY4" fmla="*/ 6842426 h 6858000"/>
              <a:gd name="connsiteX5" fmla="*/ 335637 w 7281316"/>
              <a:gd name="connsiteY5" fmla="*/ 9472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281316" h="6858000">
                <a:moveTo>
                  <a:pt x="361354" y="0"/>
                </a:moveTo>
                <a:lnTo>
                  <a:pt x="7281316" y="0"/>
                </a:lnTo>
                <a:lnTo>
                  <a:pt x="7281316" y="6858000"/>
                </a:lnTo>
                <a:lnTo>
                  <a:pt x="696735" y="6858000"/>
                </a:lnTo>
                <a:lnTo>
                  <a:pt x="690849" y="6842426"/>
                </a:lnTo>
                <a:cubicBezTo>
                  <a:pt x="-65870" y="4704140"/>
                  <a:pt x="-226206" y="2374054"/>
                  <a:pt x="335637" y="94722"/>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9CC0F1E-BAA2-47B1-8F83-7ECB9FD9E0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89558" y="0"/>
            <a:ext cx="6999394" cy="6858000"/>
          </a:xfrm>
          <a:custGeom>
            <a:avLst/>
            <a:gdLst>
              <a:gd name="connsiteX0" fmla="*/ 6999394 w 6999394"/>
              <a:gd name="connsiteY0" fmla="*/ 0 h 6858000"/>
              <a:gd name="connsiteX1" fmla="*/ 6999394 w 6999394"/>
              <a:gd name="connsiteY1" fmla="*/ 6858000 h 6858000"/>
              <a:gd name="connsiteX2" fmla="*/ 717029 w 6999394"/>
              <a:gd name="connsiteY2" fmla="*/ 6858000 h 6858000"/>
              <a:gd name="connsiteX3" fmla="*/ 623642 w 6999394"/>
              <a:gd name="connsiteY3" fmla="*/ 6599363 h 6858000"/>
              <a:gd name="connsiteX4" fmla="*/ 319533 w 6999394"/>
              <a:gd name="connsiteY4" fmla="*/ 193787 h 6858000"/>
              <a:gd name="connsiteX5" fmla="*/ 371685 w 6999394"/>
              <a:gd name="connsiteY5" fmla="*/ 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99394" h="6858000">
                <a:moveTo>
                  <a:pt x="6999394" y="0"/>
                </a:moveTo>
                <a:lnTo>
                  <a:pt x="6999394" y="6858000"/>
                </a:lnTo>
                <a:lnTo>
                  <a:pt x="717029" y="6858000"/>
                </a:lnTo>
                <a:lnTo>
                  <a:pt x="623642" y="6599363"/>
                </a:lnTo>
                <a:cubicBezTo>
                  <a:pt x="-67685" y="4563346"/>
                  <a:pt x="-206622" y="2355719"/>
                  <a:pt x="319533" y="193787"/>
                </a:cubicBezTo>
                <a:lnTo>
                  <a:pt x="371685" y="1"/>
                </a:ln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7147D55F-386B-7648-A1D5-E5AA5D15EEA3}"/>
              </a:ext>
            </a:extLst>
          </p:cNvPr>
          <p:cNvSpPr>
            <a:spLocks noGrp="1"/>
          </p:cNvSpPr>
          <p:nvPr>
            <p:ph idx="1"/>
          </p:nvPr>
        </p:nvSpPr>
        <p:spPr>
          <a:xfrm>
            <a:off x="6096000" y="1399032"/>
            <a:ext cx="5501834" cy="4471416"/>
          </a:xfrm>
        </p:spPr>
        <p:txBody>
          <a:bodyPr anchor="ctr">
            <a:normAutofit/>
          </a:bodyPr>
          <a:lstStyle/>
          <a:p>
            <a:r>
              <a:rPr lang="en-US" sz="2200" dirty="0">
                <a:solidFill>
                  <a:schemeClr val="bg1"/>
                </a:solidFill>
              </a:rPr>
              <a:t>Paralysis</a:t>
            </a:r>
          </a:p>
          <a:p>
            <a:r>
              <a:rPr lang="en-US" sz="2200" dirty="0">
                <a:solidFill>
                  <a:schemeClr val="bg1"/>
                </a:solidFill>
              </a:rPr>
              <a:t>(Paralysis by Proxy)</a:t>
            </a:r>
          </a:p>
          <a:p>
            <a:r>
              <a:rPr lang="en-US" sz="2200" dirty="0">
                <a:solidFill>
                  <a:schemeClr val="bg1"/>
                </a:solidFill>
              </a:rPr>
              <a:t>Rage</a:t>
            </a:r>
          </a:p>
          <a:p>
            <a:r>
              <a:rPr lang="en-US" sz="2200" dirty="0">
                <a:solidFill>
                  <a:schemeClr val="bg1"/>
                </a:solidFill>
              </a:rPr>
              <a:t>Resistance</a:t>
            </a:r>
          </a:p>
          <a:p>
            <a:endParaRPr lang="en-US" sz="2200" dirty="0">
              <a:solidFill>
                <a:schemeClr val="bg1"/>
              </a:solidFill>
            </a:endParaRPr>
          </a:p>
          <a:p>
            <a:endParaRPr lang="en-US" sz="2200" dirty="0">
              <a:solidFill>
                <a:schemeClr val="bg1"/>
              </a:solidFill>
            </a:endParaRPr>
          </a:p>
          <a:p>
            <a:r>
              <a:rPr lang="en-US" sz="1050" dirty="0">
                <a:solidFill>
                  <a:srgbClr val="222222"/>
                </a:solidFill>
                <a:latin typeface="Arial" panose="020B0604020202020204" pitchFamily="34" charset="0"/>
              </a:rPr>
              <a:t>Davis, N. J. (1992). Teaching about inequality: Student resistance, paralysis, and rage. </a:t>
            </a:r>
            <a:r>
              <a:rPr lang="en-US" sz="1050" i="1" dirty="0">
                <a:solidFill>
                  <a:srgbClr val="222222"/>
                </a:solidFill>
                <a:latin typeface="Arial" panose="020B0604020202020204" pitchFamily="34" charset="0"/>
              </a:rPr>
              <a:t>Teaching Sociology</a:t>
            </a:r>
            <a:r>
              <a:rPr lang="en-US" sz="1050" dirty="0">
                <a:solidFill>
                  <a:srgbClr val="222222"/>
                </a:solidFill>
                <a:latin typeface="Arial" panose="020B0604020202020204" pitchFamily="34" charset="0"/>
              </a:rPr>
              <a:t>, 232-238.</a:t>
            </a:r>
          </a:p>
        </p:txBody>
      </p:sp>
    </p:spTree>
    <p:extLst>
      <p:ext uri="{BB962C8B-B14F-4D97-AF65-F5344CB8AC3E}">
        <p14:creationId xmlns:p14="http://schemas.microsoft.com/office/powerpoint/2010/main" val="3800958998"/>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AA6C1D-8D38-2342-91BA-E876A129D058}"/>
              </a:ext>
            </a:extLst>
          </p:cNvPr>
          <p:cNvSpPr>
            <a:spLocks noGrp="1"/>
          </p:cNvSpPr>
          <p:nvPr>
            <p:ph type="title"/>
          </p:nvPr>
        </p:nvSpPr>
        <p:spPr>
          <a:xfrm>
            <a:off x="6598104" y="1396289"/>
            <a:ext cx="5034783" cy="1325563"/>
          </a:xfrm>
        </p:spPr>
        <p:txBody>
          <a:bodyPr>
            <a:normAutofit/>
          </a:bodyPr>
          <a:lstStyle/>
          <a:p>
            <a:r>
              <a:rPr lang="en-US" dirty="0"/>
              <a:t>Paralysis</a:t>
            </a:r>
          </a:p>
        </p:txBody>
      </p:sp>
      <p:sp>
        <p:nvSpPr>
          <p:cNvPr id="73" name="Freeform: Shape 72">
            <a:extLst>
              <a:ext uri="{FF2B5EF4-FFF2-40B4-BE49-F238E27FC236}">
                <a16:creationId xmlns:a16="http://schemas.microsoft.com/office/drawing/2014/main" id="{DCFD1A13-2B88-47B7-AAE9-AD6F3296EE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5" name="Freeform: Shape 74">
            <a:extLst>
              <a:ext uri="{FF2B5EF4-FFF2-40B4-BE49-F238E27FC236}">
                <a16:creationId xmlns:a16="http://schemas.microsoft.com/office/drawing/2014/main" id="{F5CE4102-C93A-420A-98A7-5A7DD0C5C5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024154" cy="6858000"/>
          </a:xfrm>
          <a:custGeom>
            <a:avLst/>
            <a:gdLst>
              <a:gd name="connsiteX0" fmla="*/ 70374 w 6024154"/>
              <a:gd name="connsiteY0" fmla="*/ 0 h 6858000"/>
              <a:gd name="connsiteX1" fmla="*/ 6024154 w 6024154"/>
              <a:gd name="connsiteY1" fmla="*/ 0 h 6858000"/>
              <a:gd name="connsiteX2" fmla="*/ 6024154 w 6024154"/>
              <a:gd name="connsiteY2" fmla="*/ 6858000 h 6858000"/>
              <a:gd name="connsiteX3" fmla="*/ 3587167 w 6024154"/>
              <a:gd name="connsiteY3" fmla="*/ 6858000 h 6858000"/>
              <a:gd name="connsiteX4" fmla="*/ 3474220 w 6024154"/>
              <a:gd name="connsiteY4" fmla="*/ 6800152 h 6858000"/>
              <a:gd name="connsiteX5" fmla="*/ 0 w 6024154"/>
              <a:gd name="connsiteY5" fmla="*/ 962844 h 6858000"/>
              <a:gd name="connsiteX6" fmla="*/ 34274 w 6024154"/>
              <a:gd name="connsiteY6" fmla="*/ 28409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70374" y="0"/>
                </a:moveTo>
                <a:lnTo>
                  <a:pt x="6024154" y="0"/>
                </a:lnTo>
                <a:lnTo>
                  <a:pt x="6024154" y="6858000"/>
                </a:lnTo>
                <a:lnTo>
                  <a:pt x="3587167" y="6858000"/>
                </a:lnTo>
                <a:lnTo>
                  <a:pt x="3474220" y="6800152"/>
                </a:lnTo>
                <a:cubicBezTo>
                  <a:pt x="1404818" y="5675986"/>
                  <a:pt x="0" y="3483472"/>
                  <a:pt x="0" y="962844"/>
                </a:cubicBezTo>
                <a:cubicBezTo>
                  <a:pt x="0" y="733696"/>
                  <a:pt x="11610" y="507260"/>
                  <a:pt x="34274" y="284091"/>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026" name="Picture 2" descr="50 Highest Paid Union Employees in Philadelphia">
            <a:extLst>
              <a:ext uri="{FF2B5EF4-FFF2-40B4-BE49-F238E27FC236}">
                <a16:creationId xmlns:a16="http://schemas.microsoft.com/office/drawing/2014/main" id="{0901AC9A-864B-EC40-91F5-BBF39563D9F6}"/>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429767" y="450403"/>
            <a:ext cx="4649381" cy="2670253"/>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Workplace Freedom and Right to Work Laws">
            <a:extLst>
              <a:ext uri="{FF2B5EF4-FFF2-40B4-BE49-F238E27FC236}">
                <a16:creationId xmlns:a16="http://schemas.microsoft.com/office/drawing/2014/main" id="{F5C43271-5AD7-1041-8F21-7A5F04E227C9}"/>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429768" y="3471531"/>
            <a:ext cx="3341948" cy="2323213"/>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a:extLst>
              <a:ext uri="{FF2B5EF4-FFF2-40B4-BE49-F238E27FC236}">
                <a16:creationId xmlns:a16="http://schemas.microsoft.com/office/drawing/2014/main" id="{58E7662B-41CA-8D4A-91BF-CD8F26D376C6}"/>
              </a:ext>
            </a:extLst>
          </p:cNvPr>
          <p:cNvSpPr>
            <a:spLocks noGrp="1"/>
          </p:cNvSpPr>
          <p:nvPr>
            <p:ph idx="1"/>
          </p:nvPr>
        </p:nvSpPr>
        <p:spPr>
          <a:xfrm>
            <a:off x="6602549" y="2871982"/>
            <a:ext cx="5034784" cy="3181684"/>
          </a:xfrm>
        </p:spPr>
        <p:txBody>
          <a:bodyPr anchor="t">
            <a:normAutofit/>
          </a:bodyPr>
          <a:lstStyle/>
          <a:p>
            <a:r>
              <a:rPr lang="en-US" sz="1800" dirty="0"/>
              <a:t>Happens when confronting inequity or uneven distributions of power</a:t>
            </a:r>
          </a:p>
          <a:p>
            <a:endParaRPr lang="en-US" sz="1800" dirty="0"/>
          </a:p>
          <a:p>
            <a:pPr lvl="1"/>
            <a:r>
              <a:rPr lang="en-US" sz="1800" dirty="0"/>
              <a:t>“Stratification systems become reified: external, entrenched, and outside of human agency (Davis, 1992:235)</a:t>
            </a:r>
          </a:p>
          <a:p>
            <a:pPr lvl="1"/>
            <a:endParaRPr lang="en-US" sz="1800" dirty="0"/>
          </a:p>
          <a:p>
            <a:pPr lvl="1"/>
            <a:r>
              <a:rPr lang="en-US" sz="1800" dirty="0"/>
              <a:t>Tends to happen when collective mobilization is vilified</a:t>
            </a:r>
          </a:p>
          <a:p>
            <a:endParaRPr lang="en-US" sz="1800" dirty="0"/>
          </a:p>
          <a:p>
            <a:endParaRPr lang="en-US" sz="1800" dirty="0"/>
          </a:p>
        </p:txBody>
      </p:sp>
    </p:spTree>
    <p:extLst>
      <p:ext uri="{BB962C8B-B14F-4D97-AF65-F5344CB8AC3E}">
        <p14:creationId xmlns:p14="http://schemas.microsoft.com/office/powerpoint/2010/main" val="1812341005"/>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2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FBCC695-9546-B941-BBA1-9B6276FEF0A2}"/>
              </a:ext>
            </a:extLst>
          </p:cNvPr>
          <p:cNvSpPr>
            <a:spLocks noGrp="1"/>
          </p:cNvSpPr>
          <p:nvPr>
            <p:ph type="title"/>
          </p:nvPr>
        </p:nvSpPr>
        <p:spPr>
          <a:xfrm>
            <a:off x="686834" y="1153572"/>
            <a:ext cx="3200400" cy="4461163"/>
          </a:xfrm>
        </p:spPr>
        <p:txBody>
          <a:bodyPr>
            <a:normAutofit/>
          </a:bodyPr>
          <a:lstStyle/>
          <a:p>
            <a:r>
              <a:rPr lang="en-US">
                <a:solidFill>
                  <a:srgbClr val="FFFFFF"/>
                </a:solidFill>
              </a:rPr>
              <a:t>Paralysis Quotes</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C2222F4F-20BD-244D-AB39-A54E38C32C36}"/>
              </a:ext>
            </a:extLst>
          </p:cNvPr>
          <p:cNvSpPr>
            <a:spLocks noGrp="1"/>
          </p:cNvSpPr>
          <p:nvPr>
            <p:ph idx="1"/>
          </p:nvPr>
        </p:nvSpPr>
        <p:spPr>
          <a:xfrm>
            <a:off x="4447308" y="591344"/>
            <a:ext cx="6906491" cy="5585619"/>
          </a:xfrm>
        </p:spPr>
        <p:txBody>
          <a:bodyPr anchor="ctr">
            <a:normAutofit/>
          </a:bodyPr>
          <a:lstStyle/>
          <a:p>
            <a:endParaRPr lang="en-US" sz="2400" dirty="0"/>
          </a:p>
          <a:p>
            <a:r>
              <a:rPr lang="en-US" sz="2400" dirty="0"/>
              <a:t>“I also tend to shut down when I feel like there is nothing I can do to fix or even fully understand an issue, which could lead to me performing poorly on assignments, or opting out of them all together”</a:t>
            </a:r>
          </a:p>
          <a:p>
            <a:r>
              <a:rPr lang="en-US" sz="2400" dirty="0"/>
              <a:t>“As a criminal justice student, a large portion of what you hear about this system is negative. The clear racial inequalities and sentencing disparity among other injustices has been an issue for decades. At times, it feels like a system that is too stubborn to change its ways and as one person, it feels as if your efforts, no matter how valiant, will not make a big difference if it makes any at all due to how massive these issues are and how long they have stood the test of time” </a:t>
            </a:r>
          </a:p>
        </p:txBody>
      </p:sp>
    </p:spTree>
    <p:extLst>
      <p:ext uri="{BB962C8B-B14F-4D97-AF65-F5344CB8AC3E}">
        <p14:creationId xmlns:p14="http://schemas.microsoft.com/office/powerpoint/2010/main" val="1720319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63D344C-5D02-E445-862D-F4DE9FE1CEEB}"/>
              </a:ext>
            </a:extLst>
          </p:cNvPr>
          <p:cNvSpPr>
            <a:spLocks noGrp="1"/>
          </p:cNvSpPr>
          <p:nvPr>
            <p:ph type="title"/>
          </p:nvPr>
        </p:nvSpPr>
        <p:spPr>
          <a:xfrm>
            <a:off x="572493" y="238539"/>
            <a:ext cx="11018520" cy="1434415"/>
          </a:xfrm>
        </p:spPr>
        <p:txBody>
          <a:bodyPr anchor="b">
            <a:normAutofit/>
          </a:bodyPr>
          <a:lstStyle/>
          <a:p>
            <a:r>
              <a:rPr lang="en-US" sz="5400"/>
              <a:t>Paralysis by Proxy</a:t>
            </a:r>
          </a:p>
        </p:txBody>
      </p:sp>
      <p:sp>
        <p:nvSpPr>
          <p:cNvPr id="73"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58BDC49-707F-B54C-9438-A9DDDE8DE4B4}"/>
              </a:ext>
            </a:extLst>
          </p:cNvPr>
          <p:cNvSpPr>
            <a:spLocks noGrp="1"/>
          </p:cNvSpPr>
          <p:nvPr>
            <p:ph idx="1"/>
          </p:nvPr>
        </p:nvSpPr>
        <p:spPr>
          <a:xfrm>
            <a:off x="572493" y="2071316"/>
            <a:ext cx="6713552" cy="4119172"/>
          </a:xfrm>
        </p:spPr>
        <p:txBody>
          <a:bodyPr anchor="t">
            <a:normAutofit/>
          </a:bodyPr>
          <a:lstStyle/>
          <a:p>
            <a:r>
              <a:rPr lang="en-US" sz="2200" dirty="0"/>
              <a:t>Thinking that marginalized groups either </a:t>
            </a:r>
            <a:r>
              <a:rPr lang="en-US" sz="2200" i="1" dirty="0"/>
              <a:t>can’t</a:t>
            </a:r>
            <a:r>
              <a:rPr lang="en-US" sz="2200" dirty="0"/>
              <a:t> or </a:t>
            </a:r>
            <a:r>
              <a:rPr lang="en-US" sz="2200" i="1" dirty="0"/>
              <a:t>won’t</a:t>
            </a:r>
            <a:r>
              <a:rPr lang="en-US" sz="2200" dirty="0"/>
              <a:t> better themselves</a:t>
            </a:r>
          </a:p>
          <a:p>
            <a:pPr lvl="1"/>
            <a:r>
              <a:rPr lang="en-US" sz="2200" dirty="0"/>
              <a:t>“I see a lot of people in my work who just can’t or won’t better themselves. I’m not sure which it is. But I’m not sure how I am supposed to help them if they can’t or won’t help themselves.” </a:t>
            </a:r>
          </a:p>
          <a:p>
            <a:pPr lvl="2"/>
            <a:r>
              <a:rPr lang="en-US" sz="2200" dirty="0"/>
              <a:t>Students retain all the power, allow no agency for underserved individuals</a:t>
            </a:r>
          </a:p>
        </p:txBody>
      </p:sp>
      <p:pic>
        <p:nvPicPr>
          <p:cNvPr id="3074" name="Picture 2" descr="The Ills of “Bootstrap” Culture for Neurodivergents | by Mike Moynihan |  Medium">
            <a:extLst>
              <a:ext uri="{FF2B5EF4-FFF2-40B4-BE49-F238E27FC236}">
                <a16:creationId xmlns:a16="http://schemas.microsoft.com/office/drawing/2014/main" id="{AC59051C-C976-9944-A5C8-A7D291637099}"/>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 b="11216"/>
          <a:stretch/>
        </p:blipFill>
        <p:spPr bwMode="auto">
          <a:xfrm>
            <a:off x="7675658" y="2093976"/>
            <a:ext cx="3941064" cy="40965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407992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8C404D-3866-194B-AF32-FF0D32773625}"/>
              </a:ext>
            </a:extLst>
          </p:cNvPr>
          <p:cNvSpPr>
            <a:spLocks noGrp="1"/>
          </p:cNvSpPr>
          <p:nvPr>
            <p:ph type="title"/>
          </p:nvPr>
        </p:nvSpPr>
        <p:spPr>
          <a:xfrm>
            <a:off x="6289158" y="803325"/>
            <a:ext cx="5259707" cy="1325563"/>
          </a:xfrm>
        </p:spPr>
        <p:txBody>
          <a:bodyPr>
            <a:normAutofit/>
          </a:bodyPr>
          <a:lstStyle/>
          <a:p>
            <a:r>
              <a:rPr lang="en-US"/>
              <a:t>Rage</a:t>
            </a:r>
          </a:p>
        </p:txBody>
      </p:sp>
      <p:sp>
        <p:nvSpPr>
          <p:cNvPr id="192" name="Freeform: Shape 191">
            <a:extLst>
              <a:ext uri="{FF2B5EF4-FFF2-40B4-BE49-F238E27FC236}">
                <a16:creationId xmlns:a16="http://schemas.microsoft.com/office/drawing/2014/main" id="{357DD0D3-F869-46D0-944C-6EC60E19E3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136816" cy="5254922"/>
          </a:xfrm>
          <a:custGeom>
            <a:avLst/>
            <a:gdLst>
              <a:gd name="connsiteX0" fmla="*/ 0 w 6136816"/>
              <a:gd name="connsiteY0" fmla="*/ 0 h 5254922"/>
              <a:gd name="connsiteX1" fmla="*/ 6136816 w 6136816"/>
              <a:gd name="connsiteY1" fmla="*/ 0 h 5254922"/>
              <a:gd name="connsiteX2" fmla="*/ 6134892 w 6136816"/>
              <a:gd name="connsiteY2" fmla="*/ 111520 h 5254922"/>
              <a:gd name="connsiteX3" fmla="*/ 6066513 w 6136816"/>
              <a:gd name="connsiteY3" fmla="*/ 752995 h 5254922"/>
              <a:gd name="connsiteX4" fmla="*/ 140712 w 6136816"/>
              <a:gd name="connsiteY4" fmla="*/ 5219363 h 5254922"/>
              <a:gd name="connsiteX5" fmla="*/ 0 w 6136816"/>
              <a:gd name="connsiteY5" fmla="*/ 5199534 h 52549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136816" h="5254922">
                <a:moveTo>
                  <a:pt x="0" y="0"/>
                </a:moveTo>
                <a:lnTo>
                  <a:pt x="6136816" y="0"/>
                </a:lnTo>
                <a:lnTo>
                  <a:pt x="6134892" y="111520"/>
                </a:lnTo>
                <a:cubicBezTo>
                  <a:pt x="6124961" y="323936"/>
                  <a:pt x="6102367" y="538040"/>
                  <a:pt x="6066513" y="752995"/>
                </a:cubicBezTo>
                <a:cubicBezTo>
                  <a:pt x="5592281" y="3596146"/>
                  <a:pt x="2972232" y="5545369"/>
                  <a:pt x="140712" y="5219363"/>
                </a:cubicBezTo>
                <a:lnTo>
                  <a:pt x="0" y="5199534"/>
                </a:ln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pic>
        <p:nvPicPr>
          <p:cNvPr id="5" name="Picture 4" descr="Anger | Pixar Wiki | Fandom">
            <a:extLst>
              <a:ext uri="{FF2B5EF4-FFF2-40B4-BE49-F238E27FC236}">
                <a16:creationId xmlns:a16="http://schemas.microsoft.com/office/drawing/2014/main" id="{8A3B716F-C6B1-CA45-9B26-A9FDDBC106D8}"/>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805" r="10633" b="1"/>
          <a:stretch/>
        </p:blipFill>
        <p:spPr bwMode="auto">
          <a:xfrm>
            <a:off x="1" y="2"/>
            <a:ext cx="5863721" cy="4984915"/>
          </a:xfrm>
          <a:custGeom>
            <a:avLst/>
            <a:gdLst/>
            <a:ahLst/>
            <a:cxnLst/>
            <a:rect l="l" t="t" r="r" b="b"/>
            <a:pathLst>
              <a:path w="5863721" h="4984915">
                <a:moveTo>
                  <a:pt x="0" y="0"/>
                </a:moveTo>
                <a:lnTo>
                  <a:pt x="5863721" y="0"/>
                </a:lnTo>
                <a:lnTo>
                  <a:pt x="5844576" y="326138"/>
                </a:lnTo>
                <a:cubicBezTo>
                  <a:pt x="5833049" y="448313"/>
                  <a:pt x="5817094" y="570952"/>
                  <a:pt x="5796589" y="693884"/>
                </a:cubicBezTo>
                <a:cubicBezTo>
                  <a:pt x="5344573" y="3403845"/>
                  <a:pt x="2847261" y="5261756"/>
                  <a:pt x="148386" y="4951022"/>
                </a:cubicBezTo>
                <a:lnTo>
                  <a:pt x="0" y="4930112"/>
                </a:lnTo>
                <a:close/>
              </a:path>
            </a:pathLst>
          </a:custGeom>
          <a:noFill/>
          <a:extLst>
            <a:ext uri="{909E8E84-426E-40DD-AFC4-6F175D3DCCD1}">
              <a14:hiddenFill xmlns:a14="http://schemas.microsoft.com/office/drawing/2010/main">
                <a:solidFill>
                  <a:srgbClr val="FFFFFF"/>
                </a:solidFill>
              </a14:hiddenFill>
            </a:ext>
          </a:extLst>
        </p:spPr>
      </p:pic>
      <p:sp>
        <p:nvSpPr>
          <p:cNvPr id="3" name="Content Placeholder 2">
            <a:extLst>
              <a:ext uri="{FF2B5EF4-FFF2-40B4-BE49-F238E27FC236}">
                <a16:creationId xmlns:a16="http://schemas.microsoft.com/office/drawing/2014/main" id="{F7D67620-B927-F84E-A1FA-410AC471B8A5}"/>
              </a:ext>
            </a:extLst>
          </p:cNvPr>
          <p:cNvSpPr>
            <a:spLocks noGrp="1"/>
          </p:cNvSpPr>
          <p:nvPr>
            <p:ph idx="1"/>
          </p:nvPr>
        </p:nvSpPr>
        <p:spPr>
          <a:xfrm>
            <a:off x="6289158" y="2279018"/>
            <a:ext cx="5259714" cy="3375920"/>
          </a:xfrm>
        </p:spPr>
        <p:txBody>
          <a:bodyPr anchor="t">
            <a:normAutofit/>
          </a:bodyPr>
          <a:lstStyle/>
          <a:p>
            <a:r>
              <a:rPr lang="en-US" sz="1800" dirty="0"/>
              <a:t>Reliance on reductionist thinking and “blindness to the complexities of hierarchical societies and to the multiple forms that stratification takes” (Davis, 1992: 236) </a:t>
            </a:r>
          </a:p>
          <a:p>
            <a:endParaRPr lang="en-US" sz="1800" dirty="0"/>
          </a:p>
          <a:p>
            <a:pPr lvl="1"/>
            <a:r>
              <a:rPr lang="en-US" sz="1800" dirty="0"/>
              <a:t>Excitable group </a:t>
            </a:r>
            <a:r>
              <a:rPr lang="en-US" sz="1800" dirty="0">
                <a:sym typeface="Wingdings" pitchFamily="2" charset="2"/>
              </a:rPr>
              <a:t></a:t>
            </a:r>
            <a:endParaRPr lang="en-US" sz="1800" dirty="0"/>
          </a:p>
        </p:txBody>
      </p:sp>
    </p:spTree>
    <p:extLst>
      <p:ext uri="{BB962C8B-B14F-4D97-AF65-F5344CB8AC3E}">
        <p14:creationId xmlns:p14="http://schemas.microsoft.com/office/powerpoint/2010/main" val="3156837708"/>
      </p:ext>
    </p:extLst>
  </p:cSld>
  <p:clrMapOvr>
    <a:overrideClrMapping bg1="dk1" tx1="lt1" bg2="dk2" tx2="lt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7432689-EADA-984C-ABB3-591ACE4AC07C}"/>
              </a:ext>
            </a:extLst>
          </p:cNvPr>
          <p:cNvSpPr>
            <a:spLocks noGrp="1"/>
          </p:cNvSpPr>
          <p:nvPr>
            <p:ph type="title"/>
          </p:nvPr>
        </p:nvSpPr>
        <p:spPr>
          <a:xfrm>
            <a:off x="686834" y="1153572"/>
            <a:ext cx="3200400" cy="4461163"/>
          </a:xfrm>
        </p:spPr>
        <p:txBody>
          <a:bodyPr>
            <a:normAutofit/>
          </a:bodyPr>
          <a:lstStyle/>
          <a:p>
            <a:r>
              <a:rPr lang="en-US">
                <a:solidFill>
                  <a:srgbClr val="FFFFFF"/>
                </a:solidFill>
              </a:rPr>
              <a:t>Rage Quotes</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16DA3422-0F96-A145-B09A-FCBF1663A211}"/>
              </a:ext>
            </a:extLst>
          </p:cNvPr>
          <p:cNvSpPr>
            <a:spLocks noGrp="1"/>
          </p:cNvSpPr>
          <p:nvPr>
            <p:ph idx="1"/>
          </p:nvPr>
        </p:nvSpPr>
        <p:spPr>
          <a:xfrm>
            <a:off x="4447308" y="591344"/>
            <a:ext cx="6906491" cy="5585619"/>
          </a:xfrm>
        </p:spPr>
        <p:txBody>
          <a:bodyPr anchor="ctr">
            <a:normAutofit/>
          </a:bodyPr>
          <a:lstStyle/>
          <a:p>
            <a:r>
              <a:rPr lang="en-US" dirty="0"/>
              <a:t>“I’m a very stubborn and passionate person when it comes to social inequality. Sometimes I get so mad that I can’t think straight”</a:t>
            </a:r>
          </a:p>
          <a:p>
            <a:endParaRPr lang="en-US" dirty="0">
              <a:effectLst/>
            </a:endParaRPr>
          </a:p>
          <a:p>
            <a:r>
              <a:rPr lang="en-US" dirty="0"/>
              <a:t>“Last semester I took a class about social inequality, and it was full of people who didn’t look like they had ever lived an unequal day in their lives. It was a bit distracting to hear their views on inequality when it doesn’t seem like they ever experienced any”</a:t>
            </a:r>
            <a:r>
              <a:rPr lang="en-US" dirty="0">
                <a:effectLst/>
              </a:rPr>
              <a:t>  </a:t>
            </a:r>
          </a:p>
          <a:p>
            <a:endParaRPr lang="en-US" dirty="0"/>
          </a:p>
          <a:p>
            <a:pPr marL="0" indent="0">
              <a:buNone/>
            </a:pPr>
            <a:endParaRPr lang="en-US" dirty="0"/>
          </a:p>
        </p:txBody>
      </p:sp>
    </p:spTree>
    <p:extLst>
      <p:ext uri="{BB962C8B-B14F-4D97-AF65-F5344CB8AC3E}">
        <p14:creationId xmlns:p14="http://schemas.microsoft.com/office/powerpoint/2010/main" val="39746263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4E8AD64-4E88-744B-9517-966694603061}"/>
              </a:ext>
            </a:extLst>
          </p:cNvPr>
          <p:cNvSpPr>
            <a:spLocks noGrp="1"/>
          </p:cNvSpPr>
          <p:nvPr>
            <p:ph type="title"/>
          </p:nvPr>
        </p:nvSpPr>
        <p:spPr>
          <a:xfrm>
            <a:off x="572493" y="238539"/>
            <a:ext cx="11018520" cy="1434415"/>
          </a:xfrm>
        </p:spPr>
        <p:txBody>
          <a:bodyPr anchor="b">
            <a:normAutofit/>
          </a:bodyPr>
          <a:lstStyle/>
          <a:p>
            <a:r>
              <a:rPr lang="en-US" sz="5400"/>
              <a:t>Resistance</a:t>
            </a:r>
          </a:p>
        </p:txBody>
      </p:sp>
      <p:sp>
        <p:nvSpPr>
          <p:cNvPr id="73"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243569BF-D97A-6F49-9F97-C070EBC44308}"/>
              </a:ext>
            </a:extLst>
          </p:cNvPr>
          <p:cNvSpPr>
            <a:spLocks noGrp="1"/>
          </p:cNvSpPr>
          <p:nvPr>
            <p:ph idx="1"/>
          </p:nvPr>
        </p:nvSpPr>
        <p:spPr>
          <a:xfrm>
            <a:off x="572493" y="2071316"/>
            <a:ext cx="6713552" cy="4119172"/>
          </a:xfrm>
        </p:spPr>
        <p:txBody>
          <a:bodyPr anchor="t">
            <a:normAutofit/>
          </a:bodyPr>
          <a:lstStyle/>
          <a:p>
            <a:r>
              <a:rPr lang="en-US" sz="2200" dirty="0"/>
              <a:t>“…deny the existence or importance of inequality or may argue that no intervention is needed” (Davis, 1992: 232)</a:t>
            </a:r>
          </a:p>
          <a:p>
            <a:pPr lvl="1"/>
            <a:r>
              <a:rPr lang="en-US" sz="2200" dirty="0"/>
              <a:t>3 types</a:t>
            </a:r>
          </a:p>
          <a:p>
            <a:pPr lvl="2"/>
            <a:r>
              <a:rPr lang="en-US" sz="2200" dirty="0"/>
              <a:t>“Fake news”</a:t>
            </a:r>
          </a:p>
          <a:p>
            <a:pPr lvl="2"/>
            <a:r>
              <a:rPr lang="en-US" sz="2200" dirty="0"/>
              <a:t>Strong reliance on individual explanations</a:t>
            </a:r>
          </a:p>
          <a:p>
            <a:pPr lvl="2"/>
            <a:r>
              <a:rPr lang="en-US" sz="2200" dirty="0"/>
              <a:t>“Victim”-blaming</a:t>
            </a:r>
          </a:p>
          <a:p>
            <a:endParaRPr lang="en-US" sz="2200" dirty="0"/>
          </a:p>
          <a:p>
            <a:endParaRPr lang="en-US" sz="2200" dirty="0"/>
          </a:p>
        </p:txBody>
      </p:sp>
      <p:pic>
        <p:nvPicPr>
          <p:cNvPr id="4098" name="Picture 2" descr="Reflection – Come and See – St. Elizabeth of the Trinity">
            <a:extLst>
              <a:ext uri="{FF2B5EF4-FFF2-40B4-BE49-F238E27FC236}">
                <a16:creationId xmlns:a16="http://schemas.microsoft.com/office/drawing/2014/main" id="{9CA0DAD1-A089-4349-9A2F-4E7D05D9BC11}"/>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8389" r="32639"/>
          <a:stretch/>
        </p:blipFill>
        <p:spPr bwMode="auto">
          <a:xfrm>
            <a:off x="7675658" y="2093976"/>
            <a:ext cx="3941064" cy="40965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031995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A3FC009-704E-7049-87D3-40E5DCA04859}"/>
              </a:ext>
            </a:extLst>
          </p:cNvPr>
          <p:cNvSpPr>
            <a:spLocks noGrp="1"/>
          </p:cNvSpPr>
          <p:nvPr>
            <p:ph type="title"/>
          </p:nvPr>
        </p:nvSpPr>
        <p:spPr>
          <a:xfrm>
            <a:off x="686834" y="1153572"/>
            <a:ext cx="3200400" cy="4461163"/>
          </a:xfrm>
        </p:spPr>
        <p:txBody>
          <a:bodyPr>
            <a:normAutofit/>
          </a:bodyPr>
          <a:lstStyle/>
          <a:p>
            <a:r>
              <a:rPr lang="en-US">
                <a:solidFill>
                  <a:srgbClr val="FFFFFF"/>
                </a:solidFill>
              </a:rPr>
              <a:t>Resistance Quotes</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16556F98-EF6E-E949-8431-A18721CE600D}"/>
              </a:ext>
            </a:extLst>
          </p:cNvPr>
          <p:cNvSpPr>
            <a:spLocks noGrp="1"/>
          </p:cNvSpPr>
          <p:nvPr>
            <p:ph idx="1"/>
          </p:nvPr>
        </p:nvSpPr>
        <p:spPr>
          <a:xfrm>
            <a:off x="4447308" y="591344"/>
            <a:ext cx="6906491" cy="5585619"/>
          </a:xfrm>
        </p:spPr>
        <p:txBody>
          <a:bodyPr anchor="ctr">
            <a:normAutofit/>
          </a:bodyPr>
          <a:lstStyle/>
          <a:p>
            <a:r>
              <a:rPr lang="en-US" sz="2400" dirty="0"/>
              <a:t>“Sometimes I get anxiety if something is not the way I thought it was. It is hard for me to hear things that are different than how I was raised and what I was taught was true”</a:t>
            </a:r>
          </a:p>
          <a:p>
            <a:r>
              <a:rPr lang="en-US" sz="2400" dirty="0"/>
              <a:t>“…because I like to challenge ideas and professors’ presentation of those ideas. This isn’t done overtly, and disrespectfully, rather I just like to see all the information on a subject, not what someone else decided was most important for me to know. Therefore, until I can get a chance to see all the information, I don’t accept (or reject) what I’m told in these settings.” </a:t>
            </a:r>
          </a:p>
          <a:p>
            <a:r>
              <a:rPr lang="en-US" sz="2400" dirty="0"/>
              <a:t>“People do not want to believe they are at an advantage or disadvantage from something that is out of their control”</a:t>
            </a:r>
            <a:r>
              <a:rPr lang="en-US" sz="2400" dirty="0">
                <a:effectLst/>
              </a:rPr>
              <a:t>  </a:t>
            </a:r>
            <a:endParaRPr lang="en-US" sz="2400" dirty="0"/>
          </a:p>
        </p:txBody>
      </p:sp>
    </p:spTree>
    <p:extLst>
      <p:ext uri="{BB962C8B-B14F-4D97-AF65-F5344CB8AC3E}">
        <p14:creationId xmlns:p14="http://schemas.microsoft.com/office/powerpoint/2010/main" val="10075905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1413</TotalTime>
  <Words>735</Words>
  <Application>Microsoft Macintosh PowerPoint</Application>
  <PresentationFormat>Widescreen</PresentationFormat>
  <Paragraphs>72</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Classroom Management in Divided Times</vt:lpstr>
      <vt:lpstr>4 Reactions to Polarizing Material</vt:lpstr>
      <vt:lpstr>Paralysis</vt:lpstr>
      <vt:lpstr>Paralysis Quotes</vt:lpstr>
      <vt:lpstr>Paralysis by Proxy</vt:lpstr>
      <vt:lpstr>Rage</vt:lpstr>
      <vt:lpstr>Rage Quotes</vt:lpstr>
      <vt:lpstr>Resistance</vt:lpstr>
      <vt:lpstr>Resistance Quotes</vt:lpstr>
      <vt:lpstr>Application?</vt:lpstr>
      <vt:lpstr>How Can we Help?</vt:lpstr>
      <vt:lpstr>How Can We Help?</vt:lpstr>
      <vt:lpstr>How Can we Help?</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Monica M Merrill</dc:creator>
  <cp:lastModifiedBy>Monica M Merrill</cp:lastModifiedBy>
  <cp:revision>1</cp:revision>
  <dcterms:created xsi:type="dcterms:W3CDTF">2021-10-25T14:44:06Z</dcterms:created>
  <dcterms:modified xsi:type="dcterms:W3CDTF">2021-10-26T14:17:27Z</dcterms:modified>
</cp:coreProperties>
</file>